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316" r:id="rId3"/>
    <p:sldId id="323" r:id="rId4"/>
    <p:sldId id="269" r:id="rId5"/>
    <p:sldId id="270" r:id="rId6"/>
    <p:sldId id="310" r:id="rId7"/>
    <p:sldId id="312" r:id="rId8"/>
    <p:sldId id="313" r:id="rId9"/>
    <p:sldId id="314" r:id="rId10"/>
    <p:sldId id="324" r:id="rId11"/>
    <p:sldId id="271" r:id="rId12"/>
    <p:sldId id="276" r:id="rId13"/>
    <p:sldId id="273" r:id="rId14"/>
    <p:sldId id="277" r:id="rId15"/>
    <p:sldId id="279" r:id="rId16"/>
    <p:sldId id="281" r:id="rId17"/>
    <p:sldId id="320" r:id="rId18"/>
    <p:sldId id="304" r:id="rId19"/>
    <p:sldId id="326" r:id="rId20"/>
    <p:sldId id="325" r:id="rId21"/>
    <p:sldId id="293" r:id="rId22"/>
    <p:sldId id="295" r:id="rId23"/>
    <p:sldId id="296" r:id="rId24"/>
    <p:sldId id="297" r:id="rId25"/>
    <p:sldId id="301" r:id="rId26"/>
    <p:sldId id="303" r:id="rId27"/>
    <p:sldId id="327" r:id="rId28"/>
    <p:sldId id="285" r:id="rId29"/>
    <p:sldId id="286" r:id="rId30"/>
    <p:sldId id="287" r:id="rId31"/>
    <p:sldId id="288" r:id="rId32"/>
    <p:sldId id="289" r:id="rId33"/>
    <p:sldId id="290" r:id="rId34"/>
    <p:sldId id="291" r:id="rId35"/>
    <p:sldId id="292" r:id="rId36"/>
    <p:sldId id="322" r:id="rId37"/>
    <p:sldId id="265" r:id="rId38"/>
    <p:sldId id="298" r:id="rId39"/>
    <p:sldId id="300" r:id="rId40"/>
    <p:sldId id="3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882"/>
    <a:srgbClr val="00789A"/>
    <a:srgbClr val="EAEAF2"/>
    <a:srgbClr val="00A0CC"/>
    <a:srgbClr val="00A4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ACC98-4EB7-494D-9608-648B6886DA6B}" v="247" dt="2023-02-09T16:54:51.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8820"/>
  </p:normalViewPr>
  <p:slideViewPr>
    <p:cSldViewPr snapToGrid="0">
      <p:cViewPr varScale="1">
        <p:scale>
          <a:sx n="107" d="100"/>
          <a:sy n="107" d="100"/>
        </p:scale>
        <p:origin x="672" y="176"/>
      </p:cViewPr>
      <p:guideLst>
        <p:guide orient="horz" pos="2160"/>
        <p:guide pos="3840"/>
      </p:guideLst>
    </p:cSldViewPr>
  </p:slideViewPr>
  <p:notesTextViewPr>
    <p:cViewPr>
      <p:scale>
        <a:sx n="1" d="1"/>
        <a:sy n="1" d="1"/>
      </p:scale>
      <p:origin x="0" y="0"/>
    </p:cViewPr>
  </p:notesTextViewPr>
  <p:notesViewPr>
    <p:cSldViewPr snapToGrid="0" showGuides="1">
      <p:cViewPr varScale="1">
        <p:scale>
          <a:sx n="52" d="100"/>
          <a:sy n="52" d="100"/>
        </p:scale>
        <p:origin x="286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ul Dhamne" userId="efacfc86b1d01c06" providerId="LiveId" clId="{5A7617C2-212E-FC42-9433-5F5411684116}"/>
    <pc:docChg chg="undo custSel addSld delSld modSld">
      <pc:chgData name="Rahul Dhamne" userId="efacfc86b1d01c06" providerId="LiveId" clId="{5A7617C2-212E-FC42-9433-5F5411684116}" dt="2023-01-22T07:17:37.999" v="1829" actId="14100"/>
      <pc:docMkLst>
        <pc:docMk/>
      </pc:docMkLst>
      <pc:sldChg chg="modSp mod">
        <pc:chgData name="Rahul Dhamne" userId="efacfc86b1d01c06" providerId="LiveId" clId="{5A7617C2-212E-FC42-9433-5F5411684116}" dt="2023-01-19T18:50:06.037" v="22" actId="1076"/>
        <pc:sldMkLst>
          <pc:docMk/>
          <pc:sldMk cId="3622897384" sldId="258"/>
        </pc:sldMkLst>
        <pc:spChg chg="mod">
          <ac:chgData name="Rahul Dhamne" userId="efacfc86b1d01c06" providerId="LiveId" clId="{5A7617C2-212E-FC42-9433-5F5411684116}" dt="2023-01-19T18:50:06.037" v="22" actId="1076"/>
          <ac:spMkLst>
            <pc:docMk/>
            <pc:sldMk cId="3622897384" sldId="258"/>
            <ac:spMk id="26" creationId="{27ED0F80-138B-4A4E-B34B-8C68CC474DC4}"/>
          </ac:spMkLst>
        </pc:spChg>
      </pc:sldChg>
      <pc:sldChg chg="addSp delSp modSp mod">
        <pc:chgData name="Rahul Dhamne" userId="efacfc86b1d01c06" providerId="LiveId" clId="{5A7617C2-212E-FC42-9433-5F5411684116}" dt="2023-01-19T19:47:12.451" v="719" actId="478"/>
        <pc:sldMkLst>
          <pc:docMk/>
          <pc:sldMk cId="1155406009" sldId="265"/>
        </pc:sldMkLst>
        <pc:picChg chg="add del mod">
          <ac:chgData name="Rahul Dhamne" userId="efacfc86b1d01c06" providerId="LiveId" clId="{5A7617C2-212E-FC42-9433-5F5411684116}" dt="2023-01-19T19:47:12.451" v="719" actId="478"/>
          <ac:picMkLst>
            <pc:docMk/>
            <pc:sldMk cId="1155406009" sldId="265"/>
            <ac:picMk id="3" creationId="{2F19C66D-638F-CA16-6DFC-191AB59B4326}"/>
          </ac:picMkLst>
        </pc:picChg>
      </pc:sldChg>
      <pc:sldChg chg="modSp mod">
        <pc:chgData name="Rahul Dhamne" userId="efacfc86b1d01c06" providerId="LiveId" clId="{5A7617C2-212E-FC42-9433-5F5411684116}" dt="2023-01-19T18:50:15.157" v="23" actId="1076"/>
        <pc:sldMkLst>
          <pc:docMk/>
          <pc:sldMk cId="3155076771" sldId="269"/>
        </pc:sldMkLst>
        <pc:spChg chg="mod">
          <ac:chgData name="Rahul Dhamne" userId="efacfc86b1d01c06" providerId="LiveId" clId="{5A7617C2-212E-FC42-9433-5F5411684116}" dt="2023-01-19T18:50:15.157" v="23" actId="1076"/>
          <ac:spMkLst>
            <pc:docMk/>
            <pc:sldMk cId="3155076771" sldId="269"/>
            <ac:spMk id="26" creationId="{27ED0F80-138B-4A4E-B34B-8C68CC474DC4}"/>
          </ac:spMkLst>
        </pc:spChg>
      </pc:sldChg>
      <pc:sldChg chg="addSp delSp modSp add mod modNotesTx">
        <pc:chgData name="Rahul Dhamne" userId="efacfc86b1d01c06" providerId="LiveId" clId="{5A7617C2-212E-FC42-9433-5F5411684116}" dt="2023-01-19T18:51:47.990" v="194" actId="20577"/>
        <pc:sldMkLst>
          <pc:docMk/>
          <pc:sldMk cId="72105507" sldId="270"/>
        </pc:sldMkLst>
        <pc:spChg chg="del">
          <ac:chgData name="Rahul Dhamne" userId="efacfc86b1d01c06" providerId="LiveId" clId="{5A7617C2-212E-FC42-9433-5F5411684116}" dt="2023-01-19T18:37:20.345" v="1" actId="478"/>
          <ac:spMkLst>
            <pc:docMk/>
            <pc:sldMk cId="72105507" sldId="270"/>
            <ac:spMk id="2" creationId="{DC97A154-ED67-5986-1AC8-A0D9B1B23E80}"/>
          </ac:spMkLst>
        </pc:spChg>
        <pc:spChg chg="del">
          <ac:chgData name="Rahul Dhamne" userId="efacfc86b1d01c06" providerId="LiveId" clId="{5A7617C2-212E-FC42-9433-5F5411684116}" dt="2023-01-19T18:37:30.189" v="2" actId="478"/>
          <ac:spMkLst>
            <pc:docMk/>
            <pc:sldMk cId="72105507" sldId="270"/>
            <ac:spMk id="3" creationId="{3E9C6D8E-2E01-2E24-62B3-C4E552B9380A}"/>
          </ac:spMkLst>
        </pc:spChg>
        <pc:spChg chg="add del">
          <ac:chgData name="Rahul Dhamne" userId="efacfc86b1d01c06" providerId="LiveId" clId="{5A7617C2-212E-FC42-9433-5F5411684116}" dt="2023-01-19T18:38:32.879" v="4" actId="22"/>
          <ac:spMkLst>
            <pc:docMk/>
            <pc:sldMk cId="72105507" sldId="270"/>
            <ac:spMk id="5" creationId="{E3346076-C640-36C3-540B-CF8462B52445}"/>
          </ac:spMkLst>
        </pc:spChg>
        <pc:spChg chg="mod">
          <ac:chgData name="Rahul Dhamne" userId="efacfc86b1d01c06" providerId="LiveId" clId="{5A7617C2-212E-FC42-9433-5F5411684116}" dt="2023-01-19T18:50:24.959" v="38" actId="20577"/>
          <ac:spMkLst>
            <pc:docMk/>
            <pc:sldMk cId="72105507" sldId="270"/>
            <ac:spMk id="26" creationId="{27ED0F80-138B-4A4E-B34B-8C68CC474DC4}"/>
          </ac:spMkLst>
        </pc:spChg>
        <pc:picChg chg="add mod">
          <ac:chgData name="Rahul Dhamne" userId="efacfc86b1d01c06" providerId="LiveId" clId="{5A7617C2-212E-FC42-9433-5F5411684116}" dt="2023-01-19T18:49:49.490" v="19" actId="14100"/>
          <ac:picMkLst>
            <pc:docMk/>
            <pc:sldMk cId="72105507" sldId="270"/>
            <ac:picMk id="6" creationId="{A96B3A05-F033-B108-FFD2-18B98B41F1AD}"/>
          </ac:picMkLst>
        </pc:picChg>
        <pc:picChg chg="add mod">
          <ac:chgData name="Rahul Dhamne" userId="efacfc86b1d01c06" providerId="LiveId" clId="{5A7617C2-212E-FC42-9433-5F5411684116}" dt="2023-01-19T18:49:51.977" v="20" actId="14100"/>
          <ac:picMkLst>
            <pc:docMk/>
            <pc:sldMk cId="72105507" sldId="270"/>
            <ac:picMk id="7" creationId="{050172A0-365B-6434-709F-30EFAB987C73}"/>
          </ac:picMkLst>
        </pc:picChg>
      </pc:sldChg>
      <pc:sldChg chg="addSp delSp modSp add mod">
        <pc:chgData name="Rahul Dhamne" userId="efacfc86b1d01c06" providerId="LiveId" clId="{5A7617C2-212E-FC42-9433-5F5411684116}" dt="2023-01-19T18:52:57.412" v="208"/>
        <pc:sldMkLst>
          <pc:docMk/>
          <pc:sldMk cId="3966578455" sldId="271"/>
        </pc:sldMkLst>
        <pc:spChg chg="add del mod">
          <ac:chgData name="Rahul Dhamne" userId="efacfc86b1d01c06" providerId="LiveId" clId="{5A7617C2-212E-FC42-9433-5F5411684116}" dt="2023-01-19T18:52:57.412" v="208"/>
          <ac:spMkLst>
            <pc:docMk/>
            <pc:sldMk cId="3966578455" sldId="271"/>
            <ac:spMk id="2" creationId="{95F8301E-6C82-8CCC-29D5-236E4E817B91}"/>
          </ac:spMkLst>
        </pc:spChg>
        <pc:spChg chg="mod">
          <ac:chgData name="Rahul Dhamne" userId="efacfc86b1d01c06" providerId="LiveId" clId="{5A7617C2-212E-FC42-9433-5F5411684116}" dt="2023-01-19T18:52:53.406" v="206" actId="27636"/>
          <ac:spMkLst>
            <pc:docMk/>
            <pc:sldMk cId="3966578455" sldId="271"/>
            <ac:spMk id="26" creationId="{27ED0F80-138B-4A4E-B34B-8C68CC474DC4}"/>
          </ac:spMkLst>
        </pc:spChg>
        <pc:picChg chg="del">
          <ac:chgData name="Rahul Dhamne" userId="efacfc86b1d01c06" providerId="LiveId" clId="{5A7617C2-212E-FC42-9433-5F5411684116}" dt="2023-01-19T18:50:30.783" v="40" actId="478"/>
          <ac:picMkLst>
            <pc:docMk/>
            <pc:sldMk cId="3966578455" sldId="271"/>
            <ac:picMk id="6" creationId="{A96B3A05-F033-B108-FFD2-18B98B41F1AD}"/>
          </ac:picMkLst>
        </pc:picChg>
        <pc:picChg chg="del">
          <ac:chgData name="Rahul Dhamne" userId="efacfc86b1d01c06" providerId="LiveId" clId="{5A7617C2-212E-FC42-9433-5F5411684116}" dt="2023-01-19T18:50:30.783" v="40" actId="478"/>
          <ac:picMkLst>
            <pc:docMk/>
            <pc:sldMk cId="3966578455" sldId="271"/>
            <ac:picMk id="7" creationId="{050172A0-365B-6434-709F-30EFAB987C73}"/>
          </ac:picMkLst>
        </pc:picChg>
        <pc:picChg chg="add mod">
          <ac:chgData name="Rahul Dhamne" userId="efacfc86b1d01c06" providerId="LiveId" clId="{5A7617C2-212E-FC42-9433-5F5411684116}" dt="2023-01-19T18:52:21.844" v="196" actId="1076"/>
          <ac:picMkLst>
            <pc:docMk/>
            <pc:sldMk cId="3966578455" sldId="271"/>
            <ac:picMk id="1026" creationId="{DAF17467-E003-9904-ED61-D9CE799AD9CF}"/>
          </ac:picMkLst>
        </pc:picChg>
      </pc:sldChg>
      <pc:sldChg chg="addSp delSp modSp add mod">
        <pc:chgData name="Rahul Dhamne" userId="efacfc86b1d01c06" providerId="LiveId" clId="{5A7617C2-212E-FC42-9433-5F5411684116}" dt="2023-01-19T18:54:31.876" v="237" actId="404"/>
        <pc:sldMkLst>
          <pc:docMk/>
          <pc:sldMk cId="641569714" sldId="272"/>
        </pc:sldMkLst>
        <pc:spChg chg="mod">
          <ac:chgData name="Rahul Dhamne" userId="efacfc86b1d01c06" providerId="LiveId" clId="{5A7617C2-212E-FC42-9433-5F5411684116}" dt="2023-01-19T18:54:31.876" v="237" actId="404"/>
          <ac:spMkLst>
            <pc:docMk/>
            <pc:sldMk cId="641569714" sldId="272"/>
            <ac:spMk id="26" creationId="{27ED0F80-138B-4A4E-B34B-8C68CC474DC4}"/>
          </ac:spMkLst>
        </pc:spChg>
        <pc:picChg chg="del">
          <ac:chgData name="Rahul Dhamne" userId="efacfc86b1d01c06" providerId="LiveId" clId="{5A7617C2-212E-FC42-9433-5F5411684116}" dt="2023-01-19T18:53:01.656" v="210" actId="478"/>
          <ac:picMkLst>
            <pc:docMk/>
            <pc:sldMk cId="641569714" sldId="272"/>
            <ac:picMk id="1026" creationId="{DAF17467-E003-9904-ED61-D9CE799AD9CF}"/>
          </ac:picMkLst>
        </pc:picChg>
        <pc:picChg chg="add mod">
          <ac:chgData name="Rahul Dhamne" userId="efacfc86b1d01c06" providerId="LiveId" clId="{5A7617C2-212E-FC42-9433-5F5411684116}" dt="2023-01-19T18:53:55.623" v="221" actId="14100"/>
          <ac:picMkLst>
            <pc:docMk/>
            <pc:sldMk cId="641569714" sldId="272"/>
            <ac:picMk id="2050" creationId="{8ADB799E-8190-B2E4-6861-0270D7FDED2E}"/>
          </ac:picMkLst>
        </pc:picChg>
        <pc:picChg chg="add mod">
          <ac:chgData name="Rahul Dhamne" userId="efacfc86b1d01c06" providerId="LiveId" clId="{5A7617C2-212E-FC42-9433-5F5411684116}" dt="2023-01-19T18:53:51.639" v="220" actId="14100"/>
          <ac:picMkLst>
            <pc:docMk/>
            <pc:sldMk cId="641569714" sldId="272"/>
            <ac:picMk id="2052" creationId="{416D997D-B2FF-0D42-F16E-F7C19B53C61D}"/>
          </ac:picMkLst>
        </pc:picChg>
      </pc:sldChg>
      <pc:sldChg chg="addSp delSp modSp add mod">
        <pc:chgData name="Rahul Dhamne" userId="efacfc86b1d01c06" providerId="LiveId" clId="{5A7617C2-212E-FC42-9433-5F5411684116}" dt="2023-01-19T18:59:25.754" v="265"/>
        <pc:sldMkLst>
          <pc:docMk/>
          <pc:sldMk cId="1095925059" sldId="273"/>
        </pc:sldMkLst>
        <pc:spChg chg="mod">
          <ac:chgData name="Rahul Dhamne" userId="efacfc86b1d01c06" providerId="LiveId" clId="{5A7617C2-212E-FC42-9433-5F5411684116}" dt="2023-01-19T18:55:41.971" v="243" actId="20577"/>
          <ac:spMkLst>
            <pc:docMk/>
            <pc:sldMk cId="1095925059" sldId="273"/>
            <ac:spMk id="26" creationId="{27ED0F80-138B-4A4E-B34B-8C68CC474DC4}"/>
          </ac:spMkLst>
        </pc:spChg>
        <pc:picChg chg="del">
          <ac:chgData name="Rahul Dhamne" userId="efacfc86b1d01c06" providerId="LiveId" clId="{5A7617C2-212E-FC42-9433-5F5411684116}" dt="2023-01-19T18:54:43.087" v="239" actId="478"/>
          <ac:picMkLst>
            <pc:docMk/>
            <pc:sldMk cId="1095925059" sldId="273"/>
            <ac:picMk id="1026" creationId="{DAF17467-E003-9904-ED61-D9CE799AD9CF}"/>
          </ac:picMkLst>
        </pc:picChg>
        <pc:picChg chg="add del mod">
          <ac:chgData name="Rahul Dhamne" userId="efacfc86b1d01c06" providerId="LiveId" clId="{5A7617C2-212E-FC42-9433-5F5411684116}" dt="2023-01-19T18:59:13.181" v="263" actId="478"/>
          <ac:picMkLst>
            <pc:docMk/>
            <pc:sldMk cId="1095925059" sldId="273"/>
            <ac:picMk id="3074" creationId="{8F0C1BDB-58D4-98E9-332C-6E014DE5D101}"/>
          </ac:picMkLst>
        </pc:picChg>
        <pc:picChg chg="add">
          <ac:chgData name="Rahul Dhamne" userId="efacfc86b1d01c06" providerId="LiveId" clId="{5A7617C2-212E-FC42-9433-5F5411684116}" dt="2023-01-19T18:59:25.754" v="265"/>
          <ac:picMkLst>
            <pc:docMk/>
            <pc:sldMk cId="1095925059" sldId="273"/>
            <ac:picMk id="3076" creationId="{01DC855B-5F4F-1BA2-FA5C-DEC98301DF8B}"/>
          </ac:picMkLst>
        </pc:picChg>
      </pc:sldChg>
      <pc:sldChg chg="addSp delSp modSp add mod">
        <pc:chgData name="Rahul Dhamne" userId="efacfc86b1d01c06" providerId="LiveId" clId="{5A7617C2-212E-FC42-9433-5F5411684116}" dt="2023-01-19T19:00:05.110" v="268"/>
        <pc:sldMkLst>
          <pc:docMk/>
          <pc:sldMk cId="2156347826" sldId="274"/>
        </pc:sldMkLst>
        <pc:spChg chg="mod">
          <ac:chgData name="Rahul Dhamne" userId="efacfc86b1d01c06" providerId="LiveId" clId="{5A7617C2-212E-FC42-9433-5F5411684116}" dt="2023-01-19T18:56:54.126" v="251" actId="108"/>
          <ac:spMkLst>
            <pc:docMk/>
            <pc:sldMk cId="2156347826" sldId="274"/>
            <ac:spMk id="26" creationId="{27ED0F80-138B-4A4E-B34B-8C68CC474DC4}"/>
          </ac:spMkLst>
        </pc:spChg>
        <pc:picChg chg="del">
          <ac:chgData name="Rahul Dhamne" userId="efacfc86b1d01c06" providerId="LiveId" clId="{5A7617C2-212E-FC42-9433-5F5411684116}" dt="2023-01-19T18:56:28.894" v="245" actId="478"/>
          <ac:picMkLst>
            <pc:docMk/>
            <pc:sldMk cId="2156347826" sldId="274"/>
            <ac:picMk id="3074" creationId="{8F0C1BDB-58D4-98E9-332C-6E014DE5D101}"/>
          </ac:picMkLst>
        </pc:picChg>
        <pc:picChg chg="add del mod">
          <ac:chgData name="Rahul Dhamne" userId="efacfc86b1d01c06" providerId="LiveId" clId="{5A7617C2-212E-FC42-9433-5F5411684116}" dt="2023-01-19T18:59:15.296" v="264" actId="478"/>
          <ac:picMkLst>
            <pc:docMk/>
            <pc:sldMk cId="2156347826" sldId="274"/>
            <ac:picMk id="4098" creationId="{5B777CCF-EFF5-B04A-BB03-E95DEB145289}"/>
          </ac:picMkLst>
        </pc:picChg>
        <pc:picChg chg="add del">
          <ac:chgData name="Rahul Dhamne" userId="efacfc86b1d01c06" providerId="LiveId" clId="{5A7617C2-212E-FC42-9433-5F5411684116}" dt="2023-01-19T18:59:42.827" v="267" actId="478"/>
          <ac:picMkLst>
            <pc:docMk/>
            <pc:sldMk cId="2156347826" sldId="274"/>
            <ac:picMk id="4100" creationId="{20FCEE89-530B-6A74-9E75-3F1628FFAC80}"/>
          </ac:picMkLst>
        </pc:picChg>
        <pc:picChg chg="add">
          <ac:chgData name="Rahul Dhamne" userId="efacfc86b1d01c06" providerId="LiveId" clId="{5A7617C2-212E-FC42-9433-5F5411684116}" dt="2023-01-19T19:00:05.110" v="268"/>
          <ac:picMkLst>
            <pc:docMk/>
            <pc:sldMk cId="2156347826" sldId="274"/>
            <ac:picMk id="4102" creationId="{5A8459DD-7D07-B60E-DF70-0E77C8FC9E20}"/>
          </ac:picMkLst>
        </pc:picChg>
      </pc:sldChg>
      <pc:sldChg chg="addSp delSp modSp add mod">
        <pc:chgData name="Rahul Dhamne" userId="efacfc86b1d01c06" providerId="LiveId" clId="{5A7617C2-212E-FC42-9433-5F5411684116}" dt="2023-01-19T18:58:56.265" v="262" actId="20577"/>
        <pc:sldMkLst>
          <pc:docMk/>
          <pc:sldMk cId="519987228" sldId="275"/>
        </pc:sldMkLst>
        <pc:spChg chg="mod">
          <ac:chgData name="Rahul Dhamne" userId="efacfc86b1d01c06" providerId="LiveId" clId="{5A7617C2-212E-FC42-9433-5F5411684116}" dt="2023-01-19T18:58:56.265" v="262" actId="20577"/>
          <ac:spMkLst>
            <pc:docMk/>
            <pc:sldMk cId="519987228" sldId="275"/>
            <ac:spMk id="26" creationId="{27ED0F80-138B-4A4E-B34B-8C68CC474DC4}"/>
          </ac:spMkLst>
        </pc:spChg>
        <pc:picChg chg="del">
          <ac:chgData name="Rahul Dhamne" userId="efacfc86b1d01c06" providerId="LiveId" clId="{5A7617C2-212E-FC42-9433-5F5411684116}" dt="2023-01-19T18:58:41.875" v="257" actId="478"/>
          <ac:picMkLst>
            <pc:docMk/>
            <pc:sldMk cId="519987228" sldId="275"/>
            <ac:picMk id="4098" creationId="{5B777CCF-EFF5-B04A-BB03-E95DEB145289}"/>
          </ac:picMkLst>
        </pc:picChg>
        <pc:picChg chg="add">
          <ac:chgData name="Rahul Dhamne" userId="efacfc86b1d01c06" providerId="LiveId" clId="{5A7617C2-212E-FC42-9433-5F5411684116}" dt="2023-01-19T18:58:52.481" v="258"/>
          <ac:picMkLst>
            <pc:docMk/>
            <pc:sldMk cId="519987228" sldId="275"/>
            <ac:picMk id="5122" creationId="{56346E5A-7B14-3637-5E2C-5CAD967D3333}"/>
          </ac:picMkLst>
        </pc:picChg>
      </pc:sldChg>
      <pc:sldChg chg="addSp delSp modSp add mod">
        <pc:chgData name="Rahul Dhamne" userId="efacfc86b1d01c06" providerId="LiveId" clId="{5A7617C2-212E-FC42-9433-5F5411684116}" dt="2023-01-19T19:20:57.823" v="389" actId="20577"/>
        <pc:sldMkLst>
          <pc:docMk/>
          <pc:sldMk cId="869483662" sldId="276"/>
        </pc:sldMkLst>
        <pc:spChg chg="mod">
          <ac:chgData name="Rahul Dhamne" userId="efacfc86b1d01c06" providerId="LiveId" clId="{5A7617C2-212E-FC42-9433-5F5411684116}" dt="2023-01-19T19:20:57.823" v="389" actId="20577"/>
          <ac:spMkLst>
            <pc:docMk/>
            <pc:sldMk cId="869483662" sldId="276"/>
            <ac:spMk id="26" creationId="{27ED0F80-138B-4A4E-B34B-8C68CC474DC4}"/>
          </ac:spMkLst>
        </pc:spChg>
        <pc:picChg chg="del">
          <ac:chgData name="Rahul Dhamne" userId="efacfc86b1d01c06" providerId="LiveId" clId="{5A7617C2-212E-FC42-9433-5F5411684116}" dt="2023-01-19T19:00:18.704" v="270" actId="478"/>
          <ac:picMkLst>
            <pc:docMk/>
            <pc:sldMk cId="869483662" sldId="276"/>
            <ac:picMk id="5122" creationId="{56346E5A-7B14-3637-5E2C-5CAD967D3333}"/>
          </ac:picMkLst>
        </pc:picChg>
        <pc:picChg chg="add mod">
          <ac:chgData name="Rahul Dhamne" userId="efacfc86b1d01c06" providerId="LiveId" clId="{5A7617C2-212E-FC42-9433-5F5411684116}" dt="2023-01-19T19:01:17.208" v="281" actId="1076"/>
          <ac:picMkLst>
            <pc:docMk/>
            <pc:sldMk cId="869483662" sldId="276"/>
            <ac:picMk id="6146" creationId="{AC7071F0-D492-0FE8-C8A3-FF1C00DBE181}"/>
          </ac:picMkLst>
        </pc:picChg>
        <pc:picChg chg="add mod">
          <ac:chgData name="Rahul Dhamne" userId="efacfc86b1d01c06" providerId="LiveId" clId="{5A7617C2-212E-FC42-9433-5F5411684116}" dt="2023-01-19T19:20:26.323" v="385" actId="14100"/>
          <ac:picMkLst>
            <pc:docMk/>
            <pc:sldMk cId="869483662" sldId="276"/>
            <ac:picMk id="6148" creationId="{9FE2F8B4-9107-0E16-855D-DF8DC49B27A1}"/>
          </ac:picMkLst>
        </pc:picChg>
      </pc:sldChg>
      <pc:sldChg chg="addSp delSp modSp add mod">
        <pc:chgData name="Rahul Dhamne" userId="efacfc86b1d01c06" providerId="LiveId" clId="{5A7617C2-212E-FC42-9433-5F5411684116}" dt="2023-01-19T19:21:32.740" v="400" actId="1076"/>
        <pc:sldMkLst>
          <pc:docMk/>
          <pc:sldMk cId="3020977382" sldId="277"/>
        </pc:sldMkLst>
        <pc:spChg chg="add del">
          <ac:chgData name="Rahul Dhamne" userId="efacfc86b1d01c06" providerId="LiveId" clId="{5A7617C2-212E-FC42-9433-5F5411684116}" dt="2023-01-19T19:21:02.293" v="391" actId="22"/>
          <ac:spMkLst>
            <pc:docMk/>
            <pc:sldMk cId="3020977382" sldId="277"/>
            <ac:spMk id="3" creationId="{AC4B0B60-653F-9554-5848-1BEB8DD472CA}"/>
          </ac:spMkLst>
        </pc:spChg>
        <pc:spChg chg="mod">
          <ac:chgData name="Rahul Dhamne" userId="efacfc86b1d01c06" providerId="LiveId" clId="{5A7617C2-212E-FC42-9433-5F5411684116}" dt="2023-01-19T19:21:18.280" v="397" actId="20577"/>
          <ac:spMkLst>
            <pc:docMk/>
            <pc:sldMk cId="3020977382" sldId="277"/>
            <ac:spMk id="26" creationId="{27ED0F80-138B-4A4E-B34B-8C68CC474DC4}"/>
          </ac:spMkLst>
        </pc:spChg>
        <pc:picChg chg="del">
          <ac:chgData name="Rahul Dhamne" userId="efacfc86b1d01c06" providerId="LiveId" clId="{5A7617C2-212E-FC42-9433-5F5411684116}" dt="2023-01-19T19:20:34.314" v="387" actId="478"/>
          <ac:picMkLst>
            <pc:docMk/>
            <pc:sldMk cId="3020977382" sldId="277"/>
            <ac:picMk id="6146" creationId="{AC7071F0-D492-0FE8-C8A3-FF1C00DBE181}"/>
          </ac:picMkLst>
        </pc:picChg>
        <pc:picChg chg="del">
          <ac:chgData name="Rahul Dhamne" userId="efacfc86b1d01c06" providerId="LiveId" clId="{5A7617C2-212E-FC42-9433-5F5411684116}" dt="2023-01-19T19:20:34.314" v="387" actId="478"/>
          <ac:picMkLst>
            <pc:docMk/>
            <pc:sldMk cId="3020977382" sldId="277"/>
            <ac:picMk id="6148" creationId="{9FE2F8B4-9107-0E16-855D-DF8DC49B27A1}"/>
          </ac:picMkLst>
        </pc:picChg>
        <pc:picChg chg="add mod">
          <ac:chgData name="Rahul Dhamne" userId="efacfc86b1d01c06" providerId="LiveId" clId="{5A7617C2-212E-FC42-9433-5F5411684116}" dt="2023-01-19T19:21:32.740" v="400" actId="1076"/>
          <ac:picMkLst>
            <pc:docMk/>
            <pc:sldMk cId="3020977382" sldId="277"/>
            <ac:picMk id="7170" creationId="{8D1866DE-0385-EDCE-2F6E-6591A1B2010D}"/>
          </ac:picMkLst>
        </pc:picChg>
      </pc:sldChg>
      <pc:sldChg chg="addSp delSp modSp add mod">
        <pc:chgData name="Rahul Dhamne" userId="efacfc86b1d01c06" providerId="LiveId" clId="{5A7617C2-212E-FC42-9433-5F5411684116}" dt="2023-01-19T19:33:53.280" v="479" actId="20577"/>
        <pc:sldMkLst>
          <pc:docMk/>
          <pc:sldMk cId="2328093002" sldId="278"/>
        </pc:sldMkLst>
        <pc:spChg chg="mod">
          <ac:chgData name="Rahul Dhamne" userId="efacfc86b1d01c06" providerId="LiveId" clId="{5A7617C2-212E-FC42-9433-5F5411684116}" dt="2023-01-19T19:33:53.280" v="479" actId="20577"/>
          <ac:spMkLst>
            <pc:docMk/>
            <pc:sldMk cId="2328093002" sldId="278"/>
            <ac:spMk id="26" creationId="{27ED0F80-138B-4A4E-B34B-8C68CC474DC4}"/>
          </ac:spMkLst>
        </pc:spChg>
        <pc:picChg chg="add mod">
          <ac:chgData name="Rahul Dhamne" userId="efacfc86b1d01c06" providerId="LiveId" clId="{5A7617C2-212E-FC42-9433-5F5411684116}" dt="2023-01-19T19:33:23.457" v="407" actId="14100"/>
          <ac:picMkLst>
            <pc:docMk/>
            <pc:sldMk cId="2328093002" sldId="278"/>
            <ac:picMk id="2" creationId="{3E448B1F-D6F0-09A7-8B39-633BFFE05373}"/>
          </ac:picMkLst>
        </pc:picChg>
        <pc:picChg chg="del">
          <ac:chgData name="Rahul Dhamne" userId="efacfc86b1d01c06" providerId="LiveId" clId="{5A7617C2-212E-FC42-9433-5F5411684116}" dt="2023-01-19T19:21:45.141" v="402" actId="478"/>
          <ac:picMkLst>
            <pc:docMk/>
            <pc:sldMk cId="2328093002" sldId="278"/>
            <ac:picMk id="7170" creationId="{8D1866DE-0385-EDCE-2F6E-6591A1B2010D}"/>
          </ac:picMkLst>
        </pc:picChg>
      </pc:sldChg>
      <pc:sldChg chg="addSp delSp modSp add mod">
        <pc:chgData name="Rahul Dhamne" userId="efacfc86b1d01c06" providerId="LiveId" clId="{5A7617C2-212E-FC42-9433-5F5411684116}" dt="2023-01-19T19:35:00.270" v="516" actId="20577"/>
        <pc:sldMkLst>
          <pc:docMk/>
          <pc:sldMk cId="1606550692" sldId="279"/>
        </pc:sldMkLst>
        <pc:spChg chg="mod">
          <ac:chgData name="Rahul Dhamne" userId="efacfc86b1d01c06" providerId="LiveId" clId="{5A7617C2-212E-FC42-9433-5F5411684116}" dt="2023-01-19T19:35:00.270" v="516" actId="20577"/>
          <ac:spMkLst>
            <pc:docMk/>
            <pc:sldMk cId="1606550692" sldId="279"/>
            <ac:spMk id="26" creationId="{27ED0F80-138B-4A4E-B34B-8C68CC474DC4}"/>
          </ac:spMkLst>
        </pc:spChg>
        <pc:picChg chg="del">
          <ac:chgData name="Rahul Dhamne" userId="efacfc86b1d01c06" providerId="LiveId" clId="{5A7617C2-212E-FC42-9433-5F5411684116}" dt="2023-01-19T19:33:58.652" v="481" actId="478"/>
          <ac:picMkLst>
            <pc:docMk/>
            <pc:sldMk cId="1606550692" sldId="279"/>
            <ac:picMk id="2" creationId="{3E448B1F-D6F0-09A7-8B39-633BFFE05373}"/>
          </ac:picMkLst>
        </pc:picChg>
        <pc:picChg chg="add mod">
          <ac:chgData name="Rahul Dhamne" userId="efacfc86b1d01c06" providerId="LiveId" clId="{5A7617C2-212E-FC42-9433-5F5411684116}" dt="2023-01-19T19:34:33.009" v="490" actId="14100"/>
          <ac:picMkLst>
            <pc:docMk/>
            <pc:sldMk cId="1606550692" sldId="279"/>
            <ac:picMk id="9218" creationId="{5081A398-4C26-DE22-F19B-8DC65D2F1F77}"/>
          </ac:picMkLst>
        </pc:picChg>
        <pc:picChg chg="add mod">
          <ac:chgData name="Rahul Dhamne" userId="efacfc86b1d01c06" providerId="LiveId" clId="{5A7617C2-212E-FC42-9433-5F5411684116}" dt="2023-01-19T19:34:44.775" v="495" actId="1076"/>
          <ac:picMkLst>
            <pc:docMk/>
            <pc:sldMk cId="1606550692" sldId="279"/>
            <ac:picMk id="9220" creationId="{702EEA26-D917-FB44-2D28-9D88283C6D71}"/>
          </ac:picMkLst>
        </pc:picChg>
      </pc:sldChg>
      <pc:sldChg chg="addSp delSp modSp add mod">
        <pc:chgData name="Rahul Dhamne" userId="efacfc86b1d01c06" providerId="LiveId" clId="{5A7617C2-212E-FC42-9433-5F5411684116}" dt="2023-01-19T19:43:31.108" v="638" actId="20577"/>
        <pc:sldMkLst>
          <pc:docMk/>
          <pc:sldMk cId="3326065621" sldId="280"/>
        </pc:sldMkLst>
        <pc:spChg chg="mod">
          <ac:chgData name="Rahul Dhamne" userId="efacfc86b1d01c06" providerId="LiveId" clId="{5A7617C2-212E-FC42-9433-5F5411684116}" dt="2023-01-19T19:43:31.108" v="638" actId="20577"/>
          <ac:spMkLst>
            <pc:docMk/>
            <pc:sldMk cId="3326065621" sldId="280"/>
            <ac:spMk id="26" creationId="{27ED0F80-138B-4A4E-B34B-8C68CC474DC4}"/>
          </ac:spMkLst>
        </pc:spChg>
        <pc:grpChg chg="del">
          <ac:chgData name="Rahul Dhamne" userId="efacfc86b1d01c06" providerId="LiveId" clId="{5A7617C2-212E-FC42-9433-5F5411684116}" dt="2023-01-19T19:38:39.333" v="540" actId="478"/>
          <ac:grpSpMkLst>
            <pc:docMk/>
            <pc:sldMk cId="3326065621" sldId="280"/>
            <ac:grpSpMk id="15" creationId="{1F108B23-635E-4CB5-9D9E-448B293817B1}"/>
          </ac:grpSpMkLst>
        </pc:grpChg>
        <pc:picChg chg="del">
          <ac:chgData name="Rahul Dhamne" userId="efacfc86b1d01c06" providerId="LiveId" clId="{5A7617C2-212E-FC42-9433-5F5411684116}" dt="2023-01-19T19:35:07.112" v="518" actId="478"/>
          <ac:picMkLst>
            <pc:docMk/>
            <pc:sldMk cId="3326065621" sldId="280"/>
            <ac:picMk id="9218" creationId="{5081A398-4C26-DE22-F19B-8DC65D2F1F77}"/>
          </ac:picMkLst>
        </pc:picChg>
        <pc:picChg chg="del">
          <ac:chgData name="Rahul Dhamne" userId="efacfc86b1d01c06" providerId="LiveId" clId="{5A7617C2-212E-FC42-9433-5F5411684116}" dt="2023-01-19T19:35:07.112" v="518" actId="478"/>
          <ac:picMkLst>
            <pc:docMk/>
            <pc:sldMk cId="3326065621" sldId="280"/>
            <ac:picMk id="9220" creationId="{702EEA26-D917-FB44-2D28-9D88283C6D71}"/>
          </ac:picMkLst>
        </pc:picChg>
        <pc:picChg chg="add del mod">
          <ac:chgData name="Rahul Dhamne" userId="efacfc86b1d01c06" providerId="LiveId" clId="{5A7617C2-212E-FC42-9433-5F5411684116}" dt="2023-01-19T19:38:39.333" v="540" actId="478"/>
          <ac:picMkLst>
            <pc:docMk/>
            <pc:sldMk cId="3326065621" sldId="280"/>
            <ac:picMk id="10242" creationId="{8D8411EF-B74D-DE75-7BA8-56F43F4A50CC}"/>
          </ac:picMkLst>
        </pc:picChg>
        <pc:picChg chg="add del mod">
          <ac:chgData name="Rahul Dhamne" userId="efacfc86b1d01c06" providerId="LiveId" clId="{5A7617C2-212E-FC42-9433-5F5411684116}" dt="2023-01-19T19:38:39.333" v="540" actId="478"/>
          <ac:picMkLst>
            <pc:docMk/>
            <pc:sldMk cId="3326065621" sldId="280"/>
            <ac:picMk id="10244" creationId="{425CCE9B-0406-D835-ED85-4D8180A1577C}"/>
          </ac:picMkLst>
        </pc:picChg>
        <pc:picChg chg="add del mod">
          <ac:chgData name="Rahul Dhamne" userId="efacfc86b1d01c06" providerId="LiveId" clId="{5A7617C2-212E-FC42-9433-5F5411684116}" dt="2023-01-19T19:38:40.555" v="541" actId="478"/>
          <ac:picMkLst>
            <pc:docMk/>
            <pc:sldMk cId="3326065621" sldId="280"/>
            <ac:picMk id="10246" creationId="{4EF18B8F-B279-8BE2-5E8B-CA2B445E9FB1}"/>
          </ac:picMkLst>
        </pc:picChg>
        <pc:picChg chg="add del mod">
          <ac:chgData name="Rahul Dhamne" userId="efacfc86b1d01c06" providerId="LiveId" clId="{5A7617C2-212E-FC42-9433-5F5411684116}" dt="2023-01-19T19:38:39.333" v="540" actId="478"/>
          <ac:picMkLst>
            <pc:docMk/>
            <pc:sldMk cId="3326065621" sldId="280"/>
            <ac:picMk id="10248" creationId="{9F8620EC-61C7-77E1-D82D-6DD4AA755D3C}"/>
          </ac:picMkLst>
        </pc:picChg>
        <pc:picChg chg="add mod">
          <ac:chgData name="Rahul Dhamne" userId="efacfc86b1d01c06" providerId="LiveId" clId="{5A7617C2-212E-FC42-9433-5F5411684116}" dt="2023-01-19T19:40:04.944" v="552" actId="1076"/>
          <ac:picMkLst>
            <pc:docMk/>
            <pc:sldMk cId="3326065621" sldId="280"/>
            <ac:picMk id="10250" creationId="{74329333-9237-9B98-2F2C-899AF45904F8}"/>
          </ac:picMkLst>
        </pc:picChg>
        <pc:picChg chg="add mod">
          <ac:chgData name="Rahul Dhamne" userId="efacfc86b1d01c06" providerId="LiveId" clId="{5A7617C2-212E-FC42-9433-5F5411684116}" dt="2023-01-19T19:41:44.164" v="562" actId="1076"/>
          <ac:picMkLst>
            <pc:docMk/>
            <pc:sldMk cId="3326065621" sldId="280"/>
            <ac:picMk id="10252" creationId="{EB4C849B-4DC3-1B9C-04C1-32C18D89B8F7}"/>
          </ac:picMkLst>
        </pc:picChg>
        <pc:picChg chg="add mod">
          <ac:chgData name="Rahul Dhamne" userId="efacfc86b1d01c06" providerId="LiveId" clId="{5A7617C2-212E-FC42-9433-5F5411684116}" dt="2023-01-19T19:41:49.298" v="564" actId="1076"/>
          <ac:picMkLst>
            <pc:docMk/>
            <pc:sldMk cId="3326065621" sldId="280"/>
            <ac:picMk id="10254" creationId="{C76A21D9-A9F9-0436-D007-1752B18068A6}"/>
          </ac:picMkLst>
        </pc:picChg>
        <pc:picChg chg="add mod">
          <ac:chgData name="Rahul Dhamne" userId="efacfc86b1d01c06" providerId="LiveId" clId="{5A7617C2-212E-FC42-9433-5F5411684116}" dt="2023-01-19T19:42:23.733" v="576" actId="1037"/>
          <ac:picMkLst>
            <pc:docMk/>
            <pc:sldMk cId="3326065621" sldId="280"/>
            <ac:picMk id="10256" creationId="{FB7BED4A-4EEC-FAE8-8D87-728418E2F803}"/>
          </ac:picMkLst>
        </pc:picChg>
      </pc:sldChg>
      <pc:sldChg chg="addSp delSp modSp add mod">
        <pc:chgData name="Rahul Dhamne" userId="efacfc86b1d01c06" providerId="LiveId" clId="{5A7617C2-212E-FC42-9433-5F5411684116}" dt="2023-01-19T19:44:11.229" v="692" actId="20577"/>
        <pc:sldMkLst>
          <pc:docMk/>
          <pc:sldMk cId="812123045" sldId="281"/>
        </pc:sldMkLst>
        <pc:spChg chg="mod">
          <ac:chgData name="Rahul Dhamne" userId="efacfc86b1d01c06" providerId="LiveId" clId="{5A7617C2-212E-FC42-9433-5F5411684116}" dt="2023-01-19T19:44:11.229" v="692" actId="20577"/>
          <ac:spMkLst>
            <pc:docMk/>
            <pc:sldMk cId="812123045" sldId="281"/>
            <ac:spMk id="26" creationId="{27ED0F80-138B-4A4E-B34B-8C68CC474DC4}"/>
          </ac:spMkLst>
        </pc:spChg>
        <pc:picChg chg="del">
          <ac:chgData name="Rahul Dhamne" userId="efacfc86b1d01c06" providerId="LiveId" clId="{5A7617C2-212E-FC42-9433-5F5411684116}" dt="2023-01-19T19:42:32.647" v="578" actId="478"/>
          <ac:picMkLst>
            <pc:docMk/>
            <pc:sldMk cId="812123045" sldId="281"/>
            <ac:picMk id="10250" creationId="{74329333-9237-9B98-2F2C-899AF45904F8}"/>
          </ac:picMkLst>
        </pc:picChg>
        <pc:picChg chg="del">
          <ac:chgData name="Rahul Dhamne" userId="efacfc86b1d01c06" providerId="LiveId" clId="{5A7617C2-212E-FC42-9433-5F5411684116}" dt="2023-01-19T19:42:35.099" v="579" actId="478"/>
          <ac:picMkLst>
            <pc:docMk/>
            <pc:sldMk cId="812123045" sldId="281"/>
            <ac:picMk id="10252" creationId="{EB4C849B-4DC3-1B9C-04C1-32C18D89B8F7}"/>
          </ac:picMkLst>
        </pc:picChg>
        <pc:picChg chg="del">
          <ac:chgData name="Rahul Dhamne" userId="efacfc86b1d01c06" providerId="LiveId" clId="{5A7617C2-212E-FC42-9433-5F5411684116}" dt="2023-01-19T19:42:32.647" v="578" actId="478"/>
          <ac:picMkLst>
            <pc:docMk/>
            <pc:sldMk cId="812123045" sldId="281"/>
            <ac:picMk id="10254" creationId="{C76A21D9-A9F9-0436-D007-1752B18068A6}"/>
          </ac:picMkLst>
        </pc:picChg>
        <pc:picChg chg="del">
          <ac:chgData name="Rahul Dhamne" userId="efacfc86b1d01c06" providerId="LiveId" clId="{5A7617C2-212E-FC42-9433-5F5411684116}" dt="2023-01-19T19:42:35.099" v="579" actId="478"/>
          <ac:picMkLst>
            <pc:docMk/>
            <pc:sldMk cId="812123045" sldId="281"/>
            <ac:picMk id="10256" creationId="{FB7BED4A-4EEC-FAE8-8D87-728418E2F803}"/>
          </ac:picMkLst>
        </pc:picChg>
        <pc:picChg chg="add">
          <ac:chgData name="Rahul Dhamne" userId="efacfc86b1d01c06" providerId="LiveId" clId="{5A7617C2-212E-FC42-9433-5F5411684116}" dt="2023-01-19T19:43:53.729" v="639"/>
          <ac:picMkLst>
            <pc:docMk/>
            <pc:sldMk cId="812123045" sldId="281"/>
            <ac:picMk id="11266" creationId="{19AB218E-01F6-096B-F251-BEFEA7A6AFC1}"/>
          </ac:picMkLst>
        </pc:picChg>
      </pc:sldChg>
      <pc:sldChg chg="addSp delSp modSp add mod">
        <pc:chgData name="Rahul Dhamne" userId="efacfc86b1d01c06" providerId="LiveId" clId="{5A7617C2-212E-FC42-9433-5F5411684116}" dt="2023-01-19T19:44:36.770" v="710" actId="20577"/>
        <pc:sldMkLst>
          <pc:docMk/>
          <pc:sldMk cId="2700608704" sldId="282"/>
        </pc:sldMkLst>
        <pc:spChg chg="mod">
          <ac:chgData name="Rahul Dhamne" userId="efacfc86b1d01c06" providerId="LiveId" clId="{5A7617C2-212E-FC42-9433-5F5411684116}" dt="2023-01-19T19:44:36.770" v="710" actId="20577"/>
          <ac:spMkLst>
            <pc:docMk/>
            <pc:sldMk cId="2700608704" sldId="282"/>
            <ac:spMk id="26" creationId="{27ED0F80-138B-4A4E-B34B-8C68CC474DC4}"/>
          </ac:spMkLst>
        </pc:spChg>
        <pc:picChg chg="del">
          <ac:chgData name="Rahul Dhamne" userId="efacfc86b1d01c06" providerId="LiveId" clId="{5A7617C2-212E-FC42-9433-5F5411684116}" dt="2023-01-19T19:44:17.139" v="694" actId="478"/>
          <ac:picMkLst>
            <pc:docMk/>
            <pc:sldMk cId="2700608704" sldId="282"/>
            <ac:picMk id="11266" creationId="{19AB218E-01F6-096B-F251-BEFEA7A6AFC1}"/>
          </ac:picMkLst>
        </pc:picChg>
        <pc:picChg chg="add">
          <ac:chgData name="Rahul Dhamne" userId="efacfc86b1d01c06" providerId="LiveId" clId="{5A7617C2-212E-FC42-9433-5F5411684116}" dt="2023-01-19T19:44:26.050" v="695"/>
          <ac:picMkLst>
            <pc:docMk/>
            <pc:sldMk cId="2700608704" sldId="282"/>
            <ac:picMk id="12290" creationId="{1FC72F14-F34E-D401-09FF-3CEA56CF9E6E}"/>
          </ac:picMkLst>
        </pc:picChg>
      </pc:sldChg>
      <pc:sldChg chg="addSp delSp modSp add mod">
        <pc:chgData name="Rahul Dhamne" userId="efacfc86b1d01c06" providerId="LiveId" clId="{5A7617C2-212E-FC42-9433-5F5411684116}" dt="2023-01-19T19:47:40.804" v="758" actId="20577"/>
        <pc:sldMkLst>
          <pc:docMk/>
          <pc:sldMk cId="3885734594" sldId="283"/>
        </pc:sldMkLst>
        <pc:spChg chg="mod">
          <ac:chgData name="Rahul Dhamne" userId="efacfc86b1d01c06" providerId="LiveId" clId="{5A7617C2-212E-FC42-9433-5F5411684116}" dt="2023-01-19T19:47:40.804" v="758" actId="20577"/>
          <ac:spMkLst>
            <pc:docMk/>
            <pc:sldMk cId="3885734594" sldId="283"/>
            <ac:spMk id="26" creationId="{27ED0F80-138B-4A4E-B34B-8C68CC474DC4}"/>
          </ac:spMkLst>
        </pc:spChg>
        <pc:picChg chg="add mod">
          <ac:chgData name="Rahul Dhamne" userId="efacfc86b1d01c06" providerId="LiveId" clId="{5A7617C2-212E-FC42-9433-5F5411684116}" dt="2023-01-19T19:47:09.629" v="718" actId="14100"/>
          <ac:picMkLst>
            <pc:docMk/>
            <pc:sldMk cId="3885734594" sldId="283"/>
            <ac:picMk id="2" creationId="{51EF68EC-D78D-BEBA-594E-29D5F976739F}"/>
          </ac:picMkLst>
        </pc:picChg>
        <pc:picChg chg="del">
          <ac:chgData name="Rahul Dhamne" userId="efacfc86b1d01c06" providerId="LiveId" clId="{5A7617C2-212E-FC42-9433-5F5411684116}" dt="2023-01-19T19:46:50.160" v="713" actId="478"/>
          <ac:picMkLst>
            <pc:docMk/>
            <pc:sldMk cId="3885734594" sldId="283"/>
            <ac:picMk id="12290" creationId="{1FC72F14-F34E-D401-09FF-3CEA56CF9E6E}"/>
          </ac:picMkLst>
        </pc:picChg>
      </pc:sldChg>
      <pc:sldChg chg="addSp delSp modSp add del mod">
        <pc:chgData name="Rahul Dhamne" userId="efacfc86b1d01c06" providerId="LiveId" clId="{5A7617C2-212E-FC42-9433-5F5411684116}" dt="2023-01-19T19:55:48.505" v="839" actId="2696"/>
        <pc:sldMkLst>
          <pc:docMk/>
          <pc:sldMk cId="3347914652" sldId="284"/>
        </pc:sldMkLst>
        <pc:spChg chg="mod">
          <ac:chgData name="Rahul Dhamne" userId="efacfc86b1d01c06" providerId="LiveId" clId="{5A7617C2-212E-FC42-9433-5F5411684116}" dt="2023-01-19T19:55:01.681" v="830" actId="20577"/>
          <ac:spMkLst>
            <pc:docMk/>
            <pc:sldMk cId="3347914652" sldId="284"/>
            <ac:spMk id="26" creationId="{27ED0F80-138B-4A4E-B34B-8C68CC474DC4}"/>
          </ac:spMkLst>
        </pc:spChg>
        <pc:picChg chg="del">
          <ac:chgData name="Rahul Dhamne" userId="efacfc86b1d01c06" providerId="LiveId" clId="{5A7617C2-212E-FC42-9433-5F5411684116}" dt="2023-01-19T19:52:49.716" v="760" actId="478"/>
          <ac:picMkLst>
            <pc:docMk/>
            <pc:sldMk cId="3347914652" sldId="284"/>
            <ac:picMk id="2" creationId="{51EF68EC-D78D-BEBA-594E-29D5F976739F}"/>
          </ac:picMkLst>
        </pc:picChg>
        <pc:picChg chg="add mod">
          <ac:chgData name="Rahul Dhamne" userId="efacfc86b1d01c06" providerId="LiveId" clId="{5A7617C2-212E-FC42-9433-5F5411684116}" dt="2023-01-19T19:53:35.772" v="768" actId="14100"/>
          <ac:picMkLst>
            <pc:docMk/>
            <pc:sldMk cId="3347914652" sldId="284"/>
            <ac:picMk id="14338" creationId="{04A6EC6E-08E6-84AE-E6F9-C0E2E2A81804}"/>
          </ac:picMkLst>
        </pc:picChg>
        <pc:picChg chg="add mod">
          <ac:chgData name="Rahul Dhamne" userId="efacfc86b1d01c06" providerId="LiveId" clId="{5A7617C2-212E-FC42-9433-5F5411684116}" dt="2023-01-19T19:54:24.125" v="781" actId="14100"/>
          <ac:picMkLst>
            <pc:docMk/>
            <pc:sldMk cId="3347914652" sldId="284"/>
            <ac:picMk id="14340" creationId="{329AED5F-7595-3955-6C3B-DE4FD586DC77}"/>
          </ac:picMkLst>
        </pc:picChg>
        <pc:picChg chg="add mod">
          <ac:chgData name="Rahul Dhamne" userId="efacfc86b1d01c06" providerId="LiveId" clId="{5A7617C2-212E-FC42-9433-5F5411684116}" dt="2023-01-19T19:54:19.608" v="780" actId="14100"/>
          <ac:picMkLst>
            <pc:docMk/>
            <pc:sldMk cId="3347914652" sldId="284"/>
            <ac:picMk id="14342" creationId="{86CB9D7F-C454-2E6B-0269-941F713F2863}"/>
          </ac:picMkLst>
        </pc:picChg>
      </pc:sldChg>
      <pc:sldChg chg="addSp delSp modSp add">
        <pc:chgData name="Rahul Dhamne" userId="efacfc86b1d01c06" providerId="LiveId" clId="{5A7617C2-212E-FC42-9433-5F5411684116}" dt="2023-01-19T19:59:02.045" v="864" actId="14100"/>
        <pc:sldMkLst>
          <pc:docMk/>
          <pc:sldMk cId="3729932185" sldId="285"/>
        </pc:sldMkLst>
        <pc:picChg chg="add del mod">
          <ac:chgData name="Rahul Dhamne" userId="efacfc86b1d01c06" providerId="LiveId" clId="{5A7617C2-212E-FC42-9433-5F5411684116}" dt="2023-01-19T19:55:42.746" v="838" actId="14100"/>
          <ac:picMkLst>
            <pc:docMk/>
            <pc:sldMk cId="3729932185" sldId="285"/>
            <ac:picMk id="14338" creationId="{04A6EC6E-08E6-84AE-E6F9-C0E2E2A81804}"/>
          </ac:picMkLst>
        </pc:picChg>
        <pc:picChg chg="add del mod">
          <ac:chgData name="Rahul Dhamne" userId="efacfc86b1d01c06" providerId="LiveId" clId="{5A7617C2-212E-FC42-9433-5F5411684116}" dt="2023-01-19T19:59:02.045" v="864" actId="14100"/>
          <ac:picMkLst>
            <pc:docMk/>
            <pc:sldMk cId="3729932185" sldId="285"/>
            <ac:picMk id="14340" creationId="{329AED5F-7595-3955-6C3B-DE4FD586DC77}"/>
          </ac:picMkLst>
        </pc:picChg>
        <pc:picChg chg="add del mod">
          <ac:chgData name="Rahul Dhamne" userId="efacfc86b1d01c06" providerId="LiveId" clId="{5A7617C2-212E-FC42-9433-5F5411684116}" dt="2023-01-19T19:55:23.961" v="835" actId="14100"/>
          <ac:picMkLst>
            <pc:docMk/>
            <pc:sldMk cId="3729932185" sldId="285"/>
            <ac:picMk id="14342" creationId="{86CB9D7F-C454-2E6B-0269-941F713F2863}"/>
          </ac:picMkLst>
        </pc:picChg>
      </pc:sldChg>
      <pc:sldChg chg="addSp delSp modSp add mod">
        <pc:chgData name="Rahul Dhamne" userId="efacfc86b1d01c06" providerId="LiveId" clId="{5A7617C2-212E-FC42-9433-5F5411684116}" dt="2023-01-19T19:57:52.836" v="862" actId="14100"/>
        <pc:sldMkLst>
          <pc:docMk/>
          <pc:sldMk cId="2176889769" sldId="286"/>
        </pc:sldMkLst>
        <pc:spChg chg="mod">
          <ac:chgData name="Rahul Dhamne" userId="efacfc86b1d01c06" providerId="LiveId" clId="{5A7617C2-212E-FC42-9433-5F5411684116}" dt="2023-01-19T19:56:47.915" v="850" actId="108"/>
          <ac:spMkLst>
            <pc:docMk/>
            <pc:sldMk cId="2176889769" sldId="286"/>
            <ac:spMk id="26" creationId="{27ED0F80-138B-4A4E-B34B-8C68CC474DC4}"/>
          </ac:spMkLst>
        </pc:spChg>
        <pc:picChg chg="del">
          <ac:chgData name="Rahul Dhamne" userId="efacfc86b1d01c06" providerId="LiveId" clId="{5A7617C2-212E-FC42-9433-5F5411684116}" dt="2023-01-19T19:56:04.652" v="841" actId="478"/>
          <ac:picMkLst>
            <pc:docMk/>
            <pc:sldMk cId="2176889769" sldId="286"/>
            <ac:picMk id="14338" creationId="{04A6EC6E-08E6-84AE-E6F9-C0E2E2A81804}"/>
          </ac:picMkLst>
        </pc:picChg>
        <pc:picChg chg="del">
          <ac:chgData name="Rahul Dhamne" userId="efacfc86b1d01c06" providerId="LiveId" clId="{5A7617C2-212E-FC42-9433-5F5411684116}" dt="2023-01-19T19:56:59.919" v="851" actId="478"/>
          <ac:picMkLst>
            <pc:docMk/>
            <pc:sldMk cId="2176889769" sldId="286"/>
            <ac:picMk id="14340" creationId="{329AED5F-7595-3955-6C3B-DE4FD586DC77}"/>
          </ac:picMkLst>
        </pc:picChg>
        <pc:picChg chg="del">
          <ac:chgData name="Rahul Dhamne" userId="efacfc86b1d01c06" providerId="LiveId" clId="{5A7617C2-212E-FC42-9433-5F5411684116}" dt="2023-01-19T19:57:29.707" v="857" actId="478"/>
          <ac:picMkLst>
            <pc:docMk/>
            <pc:sldMk cId="2176889769" sldId="286"/>
            <ac:picMk id="14342" creationId="{86CB9D7F-C454-2E6B-0269-941F713F2863}"/>
          </ac:picMkLst>
        </pc:picChg>
        <pc:picChg chg="add mod">
          <ac:chgData name="Rahul Dhamne" userId="efacfc86b1d01c06" providerId="LiveId" clId="{5A7617C2-212E-FC42-9433-5F5411684116}" dt="2023-01-19T19:56:21.865" v="845" actId="14100"/>
          <ac:picMkLst>
            <pc:docMk/>
            <pc:sldMk cId="2176889769" sldId="286"/>
            <ac:picMk id="16386" creationId="{6851016D-2D1C-B32F-257C-9E58487974DA}"/>
          </ac:picMkLst>
        </pc:picChg>
        <pc:picChg chg="add mod">
          <ac:chgData name="Rahul Dhamne" userId="efacfc86b1d01c06" providerId="LiveId" clId="{5A7617C2-212E-FC42-9433-5F5411684116}" dt="2023-01-19T19:57:24.301" v="856" actId="14100"/>
          <ac:picMkLst>
            <pc:docMk/>
            <pc:sldMk cId="2176889769" sldId="286"/>
            <ac:picMk id="16388" creationId="{FC36763E-48B2-74BC-0284-1BE18EA8A6BE}"/>
          </ac:picMkLst>
        </pc:picChg>
        <pc:picChg chg="add mod">
          <ac:chgData name="Rahul Dhamne" userId="efacfc86b1d01c06" providerId="LiveId" clId="{5A7617C2-212E-FC42-9433-5F5411684116}" dt="2023-01-19T19:57:52.836" v="862" actId="14100"/>
          <ac:picMkLst>
            <pc:docMk/>
            <pc:sldMk cId="2176889769" sldId="286"/>
            <ac:picMk id="16390" creationId="{32958164-6E57-DD11-8B68-9443DF3DB2AD}"/>
          </ac:picMkLst>
        </pc:picChg>
      </pc:sldChg>
      <pc:sldChg chg="addSp delSp modSp add mod">
        <pc:chgData name="Rahul Dhamne" userId="efacfc86b1d01c06" providerId="LiveId" clId="{5A7617C2-212E-FC42-9433-5F5411684116}" dt="2023-01-19T20:00:47.660" v="887" actId="14100"/>
        <pc:sldMkLst>
          <pc:docMk/>
          <pc:sldMk cId="3682873765" sldId="287"/>
        </pc:sldMkLst>
        <pc:spChg chg="mod">
          <ac:chgData name="Rahul Dhamne" userId="efacfc86b1d01c06" providerId="LiveId" clId="{5A7617C2-212E-FC42-9433-5F5411684116}" dt="2023-01-19T19:59:29.175" v="870" actId="108"/>
          <ac:spMkLst>
            <pc:docMk/>
            <pc:sldMk cId="3682873765" sldId="287"/>
            <ac:spMk id="26" creationId="{27ED0F80-138B-4A4E-B34B-8C68CC474DC4}"/>
          </ac:spMkLst>
        </pc:spChg>
        <pc:picChg chg="del">
          <ac:chgData name="Rahul Dhamne" userId="efacfc86b1d01c06" providerId="LiveId" clId="{5A7617C2-212E-FC42-9433-5F5411684116}" dt="2023-01-19T19:59:37.860" v="871" actId="478"/>
          <ac:picMkLst>
            <pc:docMk/>
            <pc:sldMk cId="3682873765" sldId="287"/>
            <ac:picMk id="16386" creationId="{6851016D-2D1C-B32F-257C-9E58487974DA}"/>
          </ac:picMkLst>
        </pc:picChg>
        <pc:picChg chg="del">
          <ac:chgData name="Rahul Dhamne" userId="efacfc86b1d01c06" providerId="LiveId" clId="{5A7617C2-212E-FC42-9433-5F5411684116}" dt="2023-01-19T20:00:00.672" v="876" actId="478"/>
          <ac:picMkLst>
            <pc:docMk/>
            <pc:sldMk cId="3682873765" sldId="287"/>
            <ac:picMk id="16388" creationId="{FC36763E-48B2-74BC-0284-1BE18EA8A6BE}"/>
          </ac:picMkLst>
        </pc:picChg>
        <pc:picChg chg="del">
          <ac:chgData name="Rahul Dhamne" userId="efacfc86b1d01c06" providerId="LiveId" clId="{5A7617C2-212E-FC42-9433-5F5411684116}" dt="2023-01-19T20:00:27.977" v="883" actId="478"/>
          <ac:picMkLst>
            <pc:docMk/>
            <pc:sldMk cId="3682873765" sldId="287"/>
            <ac:picMk id="16390" creationId="{32958164-6E57-DD11-8B68-9443DF3DB2AD}"/>
          </ac:picMkLst>
        </pc:picChg>
        <pc:picChg chg="add mod">
          <ac:chgData name="Rahul Dhamne" userId="efacfc86b1d01c06" providerId="LiveId" clId="{5A7617C2-212E-FC42-9433-5F5411684116}" dt="2023-01-19T19:59:51.526" v="875" actId="14100"/>
          <ac:picMkLst>
            <pc:docMk/>
            <pc:sldMk cId="3682873765" sldId="287"/>
            <ac:picMk id="17410" creationId="{59DC141B-E07F-1B32-185B-C5DD27C15E4E}"/>
          </ac:picMkLst>
        </pc:picChg>
        <pc:picChg chg="add mod">
          <ac:chgData name="Rahul Dhamne" userId="efacfc86b1d01c06" providerId="LiveId" clId="{5A7617C2-212E-FC42-9433-5F5411684116}" dt="2023-01-19T20:00:20.077" v="882" actId="14100"/>
          <ac:picMkLst>
            <pc:docMk/>
            <pc:sldMk cId="3682873765" sldId="287"/>
            <ac:picMk id="17412" creationId="{83D41349-663A-6A96-0971-9EBB0CBFAC01}"/>
          </ac:picMkLst>
        </pc:picChg>
        <pc:picChg chg="add mod">
          <ac:chgData name="Rahul Dhamne" userId="efacfc86b1d01c06" providerId="LiveId" clId="{5A7617C2-212E-FC42-9433-5F5411684116}" dt="2023-01-19T20:00:47.660" v="887" actId="14100"/>
          <ac:picMkLst>
            <pc:docMk/>
            <pc:sldMk cId="3682873765" sldId="287"/>
            <ac:picMk id="17414" creationId="{DB09F707-ED16-2B6C-A790-C417D59FC4ED}"/>
          </ac:picMkLst>
        </pc:picChg>
      </pc:sldChg>
      <pc:sldChg chg="addSp delSp modSp add mod">
        <pc:chgData name="Rahul Dhamne" userId="efacfc86b1d01c06" providerId="LiveId" clId="{5A7617C2-212E-FC42-9433-5F5411684116}" dt="2023-01-19T20:02:54.654" v="910" actId="14100"/>
        <pc:sldMkLst>
          <pc:docMk/>
          <pc:sldMk cId="28640860" sldId="288"/>
        </pc:sldMkLst>
        <pc:spChg chg="mod">
          <ac:chgData name="Rahul Dhamne" userId="efacfc86b1d01c06" providerId="LiveId" clId="{5A7617C2-212E-FC42-9433-5F5411684116}" dt="2023-01-19T20:01:32.183" v="893" actId="108"/>
          <ac:spMkLst>
            <pc:docMk/>
            <pc:sldMk cId="28640860" sldId="288"/>
            <ac:spMk id="26" creationId="{27ED0F80-138B-4A4E-B34B-8C68CC474DC4}"/>
          </ac:spMkLst>
        </pc:spChg>
        <pc:picChg chg="del">
          <ac:chgData name="Rahul Dhamne" userId="efacfc86b1d01c06" providerId="LiveId" clId="{5A7617C2-212E-FC42-9433-5F5411684116}" dt="2023-01-19T20:01:40.895" v="894" actId="478"/>
          <ac:picMkLst>
            <pc:docMk/>
            <pc:sldMk cId="28640860" sldId="288"/>
            <ac:picMk id="17410" creationId="{59DC141B-E07F-1B32-185B-C5DD27C15E4E}"/>
          </ac:picMkLst>
        </pc:picChg>
        <pc:picChg chg="del">
          <ac:chgData name="Rahul Dhamne" userId="efacfc86b1d01c06" providerId="LiveId" clId="{5A7617C2-212E-FC42-9433-5F5411684116}" dt="2023-01-19T20:01:56.126" v="898" actId="478"/>
          <ac:picMkLst>
            <pc:docMk/>
            <pc:sldMk cId="28640860" sldId="288"/>
            <ac:picMk id="17412" creationId="{83D41349-663A-6A96-0971-9EBB0CBFAC01}"/>
          </ac:picMkLst>
        </pc:picChg>
        <pc:picChg chg="del">
          <ac:chgData name="Rahul Dhamne" userId="efacfc86b1d01c06" providerId="LiveId" clId="{5A7617C2-212E-FC42-9433-5F5411684116}" dt="2023-01-19T20:02:23.711" v="904" actId="478"/>
          <ac:picMkLst>
            <pc:docMk/>
            <pc:sldMk cId="28640860" sldId="288"/>
            <ac:picMk id="17414" creationId="{DB09F707-ED16-2B6C-A790-C417D59FC4ED}"/>
          </ac:picMkLst>
        </pc:picChg>
        <pc:picChg chg="add mod">
          <ac:chgData name="Rahul Dhamne" userId="efacfc86b1d01c06" providerId="LiveId" clId="{5A7617C2-212E-FC42-9433-5F5411684116}" dt="2023-01-19T20:01:51.465" v="897" actId="14100"/>
          <ac:picMkLst>
            <pc:docMk/>
            <pc:sldMk cId="28640860" sldId="288"/>
            <ac:picMk id="18434" creationId="{272D05E5-EE92-4C5C-8280-4DBC2EC7BD5F}"/>
          </ac:picMkLst>
        </pc:picChg>
        <pc:picChg chg="add mod">
          <ac:chgData name="Rahul Dhamne" userId="efacfc86b1d01c06" providerId="LiveId" clId="{5A7617C2-212E-FC42-9433-5F5411684116}" dt="2023-01-19T20:02:20.300" v="903" actId="14100"/>
          <ac:picMkLst>
            <pc:docMk/>
            <pc:sldMk cId="28640860" sldId="288"/>
            <ac:picMk id="18436" creationId="{60E34A17-5A2D-1198-55D9-373FE3962357}"/>
          </ac:picMkLst>
        </pc:picChg>
        <pc:picChg chg="add mod">
          <ac:chgData name="Rahul Dhamne" userId="efacfc86b1d01c06" providerId="LiveId" clId="{5A7617C2-212E-FC42-9433-5F5411684116}" dt="2023-01-19T20:02:54.654" v="910" actId="14100"/>
          <ac:picMkLst>
            <pc:docMk/>
            <pc:sldMk cId="28640860" sldId="288"/>
            <ac:picMk id="18438" creationId="{C036CA86-F01C-5DE8-93E8-C86FA6913036}"/>
          </ac:picMkLst>
        </pc:picChg>
      </pc:sldChg>
      <pc:sldChg chg="addSp delSp modSp add mod">
        <pc:chgData name="Rahul Dhamne" userId="efacfc86b1d01c06" providerId="LiveId" clId="{5A7617C2-212E-FC42-9433-5F5411684116}" dt="2023-01-19T20:05:08.279" v="940" actId="20577"/>
        <pc:sldMkLst>
          <pc:docMk/>
          <pc:sldMk cId="3581256492" sldId="289"/>
        </pc:sldMkLst>
        <pc:spChg chg="mod">
          <ac:chgData name="Rahul Dhamne" userId="efacfc86b1d01c06" providerId="LiveId" clId="{5A7617C2-212E-FC42-9433-5F5411684116}" dt="2023-01-19T20:05:08.279" v="940" actId="20577"/>
          <ac:spMkLst>
            <pc:docMk/>
            <pc:sldMk cId="3581256492" sldId="289"/>
            <ac:spMk id="26" creationId="{27ED0F80-138B-4A4E-B34B-8C68CC474DC4}"/>
          </ac:spMkLst>
        </pc:spChg>
        <pc:picChg chg="del">
          <ac:chgData name="Rahul Dhamne" userId="efacfc86b1d01c06" providerId="LiveId" clId="{5A7617C2-212E-FC42-9433-5F5411684116}" dt="2023-01-19T20:03:50.107" v="920" actId="478"/>
          <ac:picMkLst>
            <pc:docMk/>
            <pc:sldMk cId="3581256492" sldId="289"/>
            <ac:picMk id="18434" creationId="{272D05E5-EE92-4C5C-8280-4DBC2EC7BD5F}"/>
          </ac:picMkLst>
        </pc:picChg>
        <pc:picChg chg="del">
          <ac:chgData name="Rahul Dhamne" userId="efacfc86b1d01c06" providerId="LiveId" clId="{5A7617C2-212E-FC42-9433-5F5411684116}" dt="2023-01-19T20:04:03.571" v="924" actId="478"/>
          <ac:picMkLst>
            <pc:docMk/>
            <pc:sldMk cId="3581256492" sldId="289"/>
            <ac:picMk id="18436" creationId="{60E34A17-5A2D-1198-55D9-373FE3962357}"/>
          </ac:picMkLst>
        </pc:picChg>
        <pc:picChg chg="del">
          <ac:chgData name="Rahul Dhamne" userId="efacfc86b1d01c06" providerId="LiveId" clId="{5A7617C2-212E-FC42-9433-5F5411684116}" dt="2023-01-19T20:04:17.755" v="930" actId="478"/>
          <ac:picMkLst>
            <pc:docMk/>
            <pc:sldMk cId="3581256492" sldId="289"/>
            <ac:picMk id="18438" creationId="{C036CA86-F01C-5DE8-93E8-C86FA6913036}"/>
          </ac:picMkLst>
        </pc:picChg>
        <pc:picChg chg="add mod">
          <ac:chgData name="Rahul Dhamne" userId="efacfc86b1d01c06" providerId="LiveId" clId="{5A7617C2-212E-FC42-9433-5F5411684116}" dt="2023-01-19T20:03:57.236" v="923" actId="14100"/>
          <ac:picMkLst>
            <pc:docMk/>
            <pc:sldMk cId="3581256492" sldId="289"/>
            <ac:picMk id="19458" creationId="{D6F09F71-7142-99A4-3A16-EB0A70DB5541}"/>
          </ac:picMkLst>
        </pc:picChg>
        <pc:picChg chg="add mod">
          <ac:chgData name="Rahul Dhamne" userId="efacfc86b1d01c06" providerId="LiveId" clId="{5A7617C2-212E-FC42-9433-5F5411684116}" dt="2023-01-19T20:04:16.623" v="929" actId="14100"/>
          <ac:picMkLst>
            <pc:docMk/>
            <pc:sldMk cId="3581256492" sldId="289"/>
            <ac:picMk id="19460" creationId="{42D2B211-33F1-8689-7EB2-DE8C97E6DE57}"/>
          </ac:picMkLst>
        </pc:picChg>
        <pc:picChg chg="add mod">
          <ac:chgData name="Rahul Dhamne" userId="efacfc86b1d01c06" providerId="LiveId" clId="{5A7617C2-212E-FC42-9433-5F5411684116}" dt="2023-01-19T20:04:49.145" v="936" actId="14100"/>
          <ac:picMkLst>
            <pc:docMk/>
            <pc:sldMk cId="3581256492" sldId="289"/>
            <ac:picMk id="19462" creationId="{987843C4-9289-F2EA-50B4-C07C6ADF8CAA}"/>
          </ac:picMkLst>
        </pc:picChg>
      </pc:sldChg>
      <pc:sldChg chg="addSp delSp modSp add mod">
        <pc:chgData name="Rahul Dhamne" userId="efacfc86b1d01c06" providerId="LiveId" clId="{5A7617C2-212E-FC42-9433-5F5411684116}" dt="2023-01-19T20:06:27.962" v="969" actId="14100"/>
        <pc:sldMkLst>
          <pc:docMk/>
          <pc:sldMk cId="1275031518" sldId="290"/>
        </pc:sldMkLst>
        <pc:spChg chg="mod">
          <ac:chgData name="Rahul Dhamne" userId="efacfc86b1d01c06" providerId="LiveId" clId="{5A7617C2-212E-FC42-9433-5F5411684116}" dt="2023-01-19T20:05:26.326" v="946" actId="108"/>
          <ac:spMkLst>
            <pc:docMk/>
            <pc:sldMk cId="1275031518" sldId="290"/>
            <ac:spMk id="26" creationId="{27ED0F80-138B-4A4E-B34B-8C68CC474DC4}"/>
          </ac:spMkLst>
        </pc:spChg>
        <pc:picChg chg="del">
          <ac:chgData name="Rahul Dhamne" userId="efacfc86b1d01c06" providerId="LiveId" clId="{5A7617C2-212E-FC42-9433-5F5411684116}" dt="2023-01-19T20:05:33.275" v="947" actId="478"/>
          <ac:picMkLst>
            <pc:docMk/>
            <pc:sldMk cId="1275031518" sldId="290"/>
            <ac:picMk id="19458" creationId="{D6F09F71-7142-99A4-3A16-EB0A70DB5541}"/>
          </ac:picMkLst>
        </pc:picChg>
        <pc:picChg chg="del">
          <ac:chgData name="Rahul Dhamne" userId="efacfc86b1d01c06" providerId="LiveId" clId="{5A7617C2-212E-FC42-9433-5F5411684116}" dt="2023-01-19T20:05:46.087" v="951" actId="478"/>
          <ac:picMkLst>
            <pc:docMk/>
            <pc:sldMk cId="1275031518" sldId="290"/>
            <ac:picMk id="19460" creationId="{42D2B211-33F1-8689-7EB2-DE8C97E6DE57}"/>
          </ac:picMkLst>
        </pc:picChg>
        <pc:picChg chg="del">
          <ac:chgData name="Rahul Dhamne" userId="efacfc86b1d01c06" providerId="LiveId" clId="{5A7617C2-212E-FC42-9433-5F5411684116}" dt="2023-01-19T20:06:07.816" v="964" actId="478"/>
          <ac:picMkLst>
            <pc:docMk/>
            <pc:sldMk cId="1275031518" sldId="290"/>
            <ac:picMk id="19462" creationId="{987843C4-9289-F2EA-50B4-C07C6ADF8CAA}"/>
          </ac:picMkLst>
        </pc:picChg>
        <pc:picChg chg="add mod">
          <ac:chgData name="Rahul Dhamne" userId="efacfc86b1d01c06" providerId="LiveId" clId="{5A7617C2-212E-FC42-9433-5F5411684116}" dt="2023-01-19T20:05:39.159" v="950" actId="14100"/>
          <ac:picMkLst>
            <pc:docMk/>
            <pc:sldMk cId="1275031518" sldId="290"/>
            <ac:picMk id="20482" creationId="{03D12FE9-4026-936A-6DEA-9E2111C89D35}"/>
          </ac:picMkLst>
        </pc:picChg>
        <pc:picChg chg="add mod">
          <ac:chgData name="Rahul Dhamne" userId="efacfc86b1d01c06" providerId="LiveId" clId="{5A7617C2-212E-FC42-9433-5F5411684116}" dt="2023-01-19T20:06:04.994" v="963" actId="14100"/>
          <ac:picMkLst>
            <pc:docMk/>
            <pc:sldMk cId="1275031518" sldId="290"/>
            <ac:picMk id="20484" creationId="{D89EEAE1-E66E-82FB-B71F-16DDDEFC4F36}"/>
          </ac:picMkLst>
        </pc:picChg>
        <pc:picChg chg="add mod">
          <ac:chgData name="Rahul Dhamne" userId="efacfc86b1d01c06" providerId="LiveId" clId="{5A7617C2-212E-FC42-9433-5F5411684116}" dt="2023-01-19T20:06:27.962" v="969" actId="14100"/>
          <ac:picMkLst>
            <pc:docMk/>
            <pc:sldMk cId="1275031518" sldId="290"/>
            <ac:picMk id="20486" creationId="{067E7643-9B1F-BA4E-22D7-751E5E3480C4}"/>
          </ac:picMkLst>
        </pc:picChg>
      </pc:sldChg>
      <pc:sldChg chg="addSp delSp modSp add mod">
        <pc:chgData name="Rahul Dhamne" userId="efacfc86b1d01c06" providerId="LiveId" clId="{5A7617C2-212E-FC42-9433-5F5411684116}" dt="2023-01-19T20:08:09.387" v="991" actId="14100"/>
        <pc:sldMkLst>
          <pc:docMk/>
          <pc:sldMk cId="3622193524" sldId="291"/>
        </pc:sldMkLst>
        <pc:spChg chg="mod">
          <ac:chgData name="Rahul Dhamne" userId="efacfc86b1d01c06" providerId="LiveId" clId="{5A7617C2-212E-FC42-9433-5F5411684116}" dt="2023-01-19T20:07:06.321" v="975" actId="108"/>
          <ac:spMkLst>
            <pc:docMk/>
            <pc:sldMk cId="3622193524" sldId="291"/>
            <ac:spMk id="26" creationId="{27ED0F80-138B-4A4E-B34B-8C68CC474DC4}"/>
          </ac:spMkLst>
        </pc:spChg>
        <pc:picChg chg="del">
          <ac:chgData name="Rahul Dhamne" userId="efacfc86b1d01c06" providerId="LiveId" clId="{5A7617C2-212E-FC42-9433-5F5411684116}" dt="2023-01-19T20:07:15.142" v="976" actId="478"/>
          <ac:picMkLst>
            <pc:docMk/>
            <pc:sldMk cId="3622193524" sldId="291"/>
            <ac:picMk id="20482" creationId="{03D12FE9-4026-936A-6DEA-9E2111C89D35}"/>
          </ac:picMkLst>
        </pc:picChg>
        <pc:picChg chg="del">
          <ac:chgData name="Rahul Dhamne" userId="efacfc86b1d01c06" providerId="LiveId" clId="{5A7617C2-212E-FC42-9433-5F5411684116}" dt="2023-01-19T20:07:29.925" v="980" actId="478"/>
          <ac:picMkLst>
            <pc:docMk/>
            <pc:sldMk cId="3622193524" sldId="291"/>
            <ac:picMk id="20484" creationId="{D89EEAE1-E66E-82FB-B71F-16DDDEFC4F36}"/>
          </ac:picMkLst>
        </pc:picChg>
        <pc:picChg chg="del">
          <ac:chgData name="Rahul Dhamne" userId="efacfc86b1d01c06" providerId="LiveId" clId="{5A7617C2-212E-FC42-9433-5F5411684116}" dt="2023-01-19T20:07:50.575" v="986" actId="478"/>
          <ac:picMkLst>
            <pc:docMk/>
            <pc:sldMk cId="3622193524" sldId="291"/>
            <ac:picMk id="20486" creationId="{067E7643-9B1F-BA4E-22D7-751E5E3480C4}"/>
          </ac:picMkLst>
        </pc:picChg>
        <pc:picChg chg="add mod">
          <ac:chgData name="Rahul Dhamne" userId="efacfc86b1d01c06" providerId="LiveId" clId="{5A7617C2-212E-FC42-9433-5F5411684116}" dt="2023-01-19T20:07:23.105" v="979" actId="14100"/>
          <ac:picMkLst>
            <pc:docMk/>
            <pc:sldMk cId="3622193524" sldId="291"/>
            <ac:picMk id="21506" creationId="{47ED528A-3AB4-ADAC-4BB1-5FB258A9A008}"/>
          </ac:picMkLst>
        </pc:picChg>
        <pc:picChg chg="add mod">
          <ac:chgData name="Rahul Dhamne" userId="efacfc86b1d01c06" providerId="LiveId" clId="{5A7617C2-212E-FC42-9433-5F5411684116}" dt="2023-01-19T20:07:48.804" v="985" actId="14100"/>
          <ac:picMkLst>
            <pc:docMk/>
            <pc:sldMk cId="3622193524" sldId="291"/>
            <ac:picMk id="21508" creationId="{A563F72A-31AE-4AA7-9937-9EA401F84B68}"/>
          </ac:picMkLst>
        </pc:picChg>
        <pc:picChg chg="add mod">
          <ac:chgData name="Rahul Dhamne" userId="efacfc86b1d01c06" providerId="LiveId" clId="{5A7617C2-212E-FC42-9433-5F5411684116}" dt="2023-01-19T20:08:09.387" v="991" actId="14100"/>
          <ac:picMkLst>
            <pc:docMk/>
            <pc:sldMk cId="3622193524" sldId="291"/>
            <ac:picMk id="21510" creationId="{9BB80973-B399-655A-B9C8-46DA8496F0E2}"/>
          </ac:picMkLst>
        </pc:picChg>
      </pc:sldChg>
      <pc:sldChg chg="addSp delSp modSp add mod">
        <pc:chgData name="Rahul Dhamne" userId="efacfc86b1d01c06" providerId="LiveId" clId="{5A7617C2-212E-FC42-9433-5F5411684116}" dt="2023-01-19T20:09:47" v="1015" actId="14100"/>
        <pc:sldMkLst>
          <pc:docMk/>
          <pc:sldMk cId="766643544" sldId="292"/>
        </pc:sldMkLst>
        <pc:spChg chg="mod">
          <ac:chgData name="Rahul Dhamne" userId="efacfc86b1d01c06" providerId="LiveId" clId="{5A7617C2-212E-FC42-9433-5F5411684116}" dt="2023-01-19T20:08:53.003" v="1000" actId="108"/>
          <ac:spMkLst>
            <pc:docMk/>
            <pc:sldMk cId="766643544" sldId="292"/>
            <ac:spMk id="26" creationId="{27ED0F80-138B-4A4E-B34B-8C68CC474DC4}"/>
          </ac:spMkLst>
        </pc:spChg>
        <pc:picChg chg="del">
          <ac:chgData name="Rahul Dhamne" userId="efacfc86b1d01c06" providerId="LiveId" clId="{5A7617C2-212E-FC42-9433-5F5411684116}" dt="2023-01-19T20:08:59.545" v="1001" actId="478"/>
          <ac:picMkLst>
            <pc:docMk/>
            <pc:sldMk cId="766643544" sldId="292"/>
            <ac:picMk id="21506" creationId="{47ED528A-3AB4-ADAC-4BB1-5FB258A9A008}"/>
          </ac:picMkLst>
        </pc:picChg>
        <pc:picChg chg="del">
          <ac:chgData name="Rahul Dhamne" userId="efacfc86b1d01c06" providerId="LiveId" clId="{5A7617C2-212E-FC42-9433-5F5411684116}" dt="2023-01-19T20:09:07.410" v="1005" actId="478"/>
          <ac:picMkLst>
            <pc:docMk/>
            <pc:sldMk cId="766643544" sldId="292"/>
            <ac:picMk id="21508" creationId="{A563F72A-31AE-4AA7-9937-9EA401F84B68}"/>
          </ac:picMkLst>
        </pc:picChg>
        <pc:picChg chg="del">
          <ac:chgData name="Rahul Dhamne" userId="efacfc86b1d01c06" providerId="LiveId" clId="{5A7617C2-212E-FC42-9433-5F5411684116}" dt="2023-01-19T20:09:28.910" v="1011" actId="478"/>
          <ac:picMkLst>
            <pc:docMk/>
            <pc:sldMk cId="766643544" sldId="292"/>
            <ac:picMk id="21510" creationId="{9BB80973-B399-655A-B9C8-46DA8496F0E2}"/>
          </ac:picMkLst>
        </pc:picChg>
        <pc:picChg chg="add mod">
          <ac:chgData name="Rahul Dhamne" userId="efacfc86b1d01c06" providerId="LiveId" clId="{5A7617C2-212E-FC42-9433-5F5411684116}" dt="2023-01-19T20:09:06.386" v="1004" actId="14100"/>
          <ac:picMkLst>
            <pc:docMk/>
            <pc:sldMk cId="766643544" sldId="292"/>
            <ac:picMk id="22530" creationId="{680F8B6F-C379-3630-751A-D441C2AF5993}"/>
          </ac:picMkLst>
        </pc:picChg>
        <pc:picChg chg="add mod">
          <ac:chgData name="Rahul Dhamne" userId="efacfc86b1d01c06" providerId="LiveId" clId="{5A7617C2-212E-FC42-9433-5F5411684116}" dt="2023-01-19T20:09:27.419" v="1010" actId="14100"/>
          <ac:picMkLst>
            <pc:docMk/>
            <pc:sldMk cId="766643544" sldId="292"/>
            <ac:picMk id="22532" creationId="{8E581B48-E8A5-A169-828D-FC4D4375F162}"/>
          </ac:picMkLst>
        </pc:picChg>
        <pc:picChg chg="add mod">
          <ac:chgData name="Rahul Dhamne" userId="efacfc86b1d01c06" providerId="LiveId" clId="{5A7617C2-212E-FC42-9433-5F5411684116}" dt="2023-01-19T20:09:47" v="1015" actId="14100"/>
          <ac:picMkLst>
            <pc:docMk/>
            <pc:sldMk cId="766643544" sldId="292"/>
            <ac:picMk id="22534" creationId="{DA7692B8-BC69-3EDC-76B3-A00F17AAE3C4}"/>
          </ac:picMkLst>
        </pc:picChg>
      </pc:sldChg>
      <pc:sldChg chg="addSp delSp modSp add mod">
        <pc:chgData name="Rahul Dhamne" userId="efacfc86b1d01c06" providerId="LiveId" clId="{5A7617C2-212E-FC42-9433-5F5411684116}" dt="2023-01-19T20:28:48.972" v="1188" actId="20577"/>
        <pc:sldMkLst>
          <pc:docMk/>
          <pc:sldMk cId="3715581860" sldId="293"/>
        </pc:sldMkLst>
        <pc:spChg chg="add mod">
          <ac:chgData name="Rahul Dhamne" userId="efacfc86b1d01c06" providerId="LiveId" clId="{5A7617C2-212E-FC42-9433-5F5411684116}" dt="2023-01-19T20:28:24.264" v="1158" actId="1076"/>
          <ac:spMkLst>
            <pc:docMk/>
            <pc:sldMk cId="3715581860" sldId="293"/>
            <ac:spMk id="2" creationId="{A13F9409-88E1-A814-78FA-E5DD76C08238}"/>
          </ac:spMkLst>
        </pc:spChg>
        <pc:spChg chg="add mod">
          <ac:chgData name="Rahul Dhamne" userId="efacfc86b1d01c06" providerId="LiveId" clId="{5A7617C2-212E-FC42-9433-5F5411684116}" dt="2023-01-19T20:27:45.645" v="1136" actId="1076"/>
          <ac:spMkLst>
            <pc:docMk/>
            <pc:sldMk cId="3715581860" sldId="293"/>
            <ac:spMk id="3" creationId="{5D04620D-F573-ABD6-466A-E3B606107425}"/>
          </ac:spMkLst>
        </pc:spChg>
        <pc:spChg chg="add mod">
          <ac:chgData name="Rahul Dhamne" userId="efacfc86b1d01c06" providerId="LiveId" clId="{5A7617C2-212E-FC42-9433-5F5411684116}" dt="2023-01-19T20:27:55.378" v="1143" actId="20577"/>
          <ac:spMkLst>
            <pc:docMk/>
            <pc:sldMk cId="3715581860" sldId="293"/>
            <ac:spMk id="4" creationId="{C3B9B161-4969-C38D-4BB3-DF1180612442}"/>
          </ac:spMkLst>
        </pc:spChg>
        <pc:spChg chg="mod">
          <ac:chgData name="Rahul Dhamne" userId="efacfc86b1d01c06" providerId="LiveId" clId="{5A7617C2-212E-FC42-9433-5F5411684116}" dt="2023-01-19T20:28:48.972" v="1188" actId="20577"/>
          <ac:spMkLst>
            <pc:docMk/>
            <pc:sldMk cId="3715581860" sldId="293"/>
            <ac:spMk id="26" creationId="{27ED0F80-138B-4A4E-B34B-8C68CC474DC4}"/>
          </ac:spMkLst>
        </pc:spChg>
        <pc:picChg chg="del">
          <ac:chgData name="Rahul Dhamne" userId="efacfc86b1d01c06" providerId="LiveId" clId="{5A7617C2-212E-FC42-9433-5F5411684116}" dt="2023-01-19T20:10:34.873" v="1017" actId="478"/>
          <ac:picMkLst>
            <pc:docMk/>
            <pc:sldMk cId="3715581860" sldId="293"/>
            <ac:picMk id="22530" creationId="{680F8B6F-C379-3630-751A-D441C2AF5993}"/>
          </ac:picMkLst>
        </pc:picChg>
        <pc:picChg chg="del">
          <ac:chgData name="Rahul Dhamne" userId="efacfc86b1d01c06" providerId="LiveId" clId="{5A7617C2-212E-FC42-9433-5F5411684116}" dt="2023-01-19T20:10:34.873" v="1017" actId="478"/>
          <ac:picMkLst>
            <pc:docMk/>
            <pc:sldMk cId="3715581860" sldId="293"/>
            <ac:picMk id="22532" creationId="{8E581B48-E8A5-A169-828D-FC4D4375F162}"/>
          </ac:picMkLst>
        </pc:picChg>
        <pc:picChg chg="del">
          <ac:chgData name="Rahul Dhamne" userId="efacfc86b1d01c06" providerId="LiveId" clId="{5A7617C2-212E-FC42-9433-5F5411684116}" dt="2023-01-19T20:10:34.873" v="1017" actId="478"/>
          <ac:picMkLst>
            <pc:docMk/>
            <pc:sldMk cId="3715581860" sldId="293"/>
            <ac:picMk id="22534" creationId="{DA7692B8-BC69-3EDC-76B3-A00F17AAE3C4}"/>
          </ac:picMkLst>
        </pc:picChg>
        <pc:picChg chg="add mod">
          <ac:chgData name="Rahul Dhamne" userId="efacfc86b1d01c06" providerId="LiveId" clId="{5A7617C2-212E-FC42-9433-5F5411684116}" dt="2023-01-19T20:27:17.131" v="1127" actId="1076"/>
          <ac:picMkLst>
            <pc:docMk/>
            <pc:sldMk cId="3715581860" sldId="293"/>
            <ac:picMk id="23554" creationId="{924F9714-68C1-A541-39E5-BB99CA46C828}"/>
          </ac:picMkLst>
        </pc:picChg>
        <pc:picChg chg="add mod">
          <ac:chgData name="Rahul Dhamne" userId="efacfc86b1d01c06" providerId="LiveId" clId="{5A7617C2-212E-FC42-9433-5F5411684116}" dt="2023-01-19T20:28:11.181" v="1156" actId="14100"/>
          <ac:picMkLst>
            <pc:docMk/>
            <pc:sldMk cId="3715581860" sldId="293"/>
            <ac:picMk id="23556" creationId="{B12C9870-0036-CC6A-0014-B1F23FFFB705}"/>
          </ac:picMkLst>
        </pc:picChg>
        <pc:picChg chg="add mod">
          <ac:chgData name="Rahul Dhamne" userId="efacfc86b1d01c06" providerId="LiveId" clId="{5A7617C2-212E-FC42-9433-5F5411684116}" dt="2023-01-19T20:28:13.497" v="1157" actId="1076"/>
          <ac:picMkLst>
            <pc:docMk/>
            <pc:sldMk cId="3715581860" sldId="293"/>
            <ac:picMk id="23558" creationId="{37555EBA-E938-AEA6-F09E-82AA3A1D861B}"/>
          </ac:picMkLst>
        </pc:picChg>
      </pc:sldChg>
      <pc:sldChg chg="addSp delSp modSp add del mod">
        <pc:chgData name="Rahul Dhamne" userId="efacfc86b1d01c06" providerId="LiveId" clId="{5A7617C2-212E-FC42-9433-5F5411684116}" dt="2023-01-21T12:10:05.449" v="1285" actId="2696"/>
        <pc:sldMkLst>
          <pc:docMk/>
          <pc:sldMk cId="1038393014" sldId="294"/>
        </pc:sldMkLst>
        <pc:spChg chg="del">
          <ac:chgData name="Rahul Dhamne" userId="efacfc86b1d01c06" providerId="LiveId" clId="{5A7617C2-212E-FC42-9433-5F5411684116}" dt="2023-01-19T20:28:58.058" v="1191" actId="478"/>
          <ac:spMkLst>
            <pc:docMk/>
            <pc:sldMk cId="1038393014" sldId="294"/>
            <ac:spMk id="2" creationId="{A13F9409-88E1-A814-78FA-E5DD76C08238}"/>
          </ac:spMkLst>
        </pc:spChg>
        <pc:spChg chg="del">
          <ac:chgData name="Rahul Dhamne" userId="efacfc86b1d01c06" providerId="LiveId" clId="{5A7617C2-212E-FC42-9433-5F5411684116}" dt="2023-01-19T20:28:58.058" v="1191" actId="478"/>
          <ac:spMkLst>
            <pc:docMk/>
            <pc:sldMk cId="1038393014" sldId="294"/>
            <ac:spMk id="3" creationId="{5D04620D-F573-ABD6-466A-E3B606107425}"/>
          </ac:spMkLst>
        </pc:spChg>
        <pc:spChg chg="del">
          <ac:chgData name="Rahul Dhamne" userId="efacfc86b1d01c06" providerId="LiveId" clId="{5A7617C2-212E-FC42-9433-5F5411684116}" dt="2023-01-19T20:28:58.058" v="1191" actId="478"/>
          <ac:spMkLst>
            <pc:docMk/>
            <pc:sldMk cId="1038393014" sldId="294"/>
            <ac:spMk id="4" creationId="{C3B9B161-4969-C38D-4BB3-DF1180612442}"/>
          </ac:spMkLst>
        </pc:spChg>
        <pc:spChg chg="mod">
          <ac:chgData name="Rahul Dhamne" userId="efacfc86b1d01c06" providerId="LiveId" clId="{5A7617C2-212E-FC42-9433-5F5411684116}" dt="2023-01-19T20:52:28.958" v="1246" actId="20577"/>
          <ac:spMkLst>
            <pc:docMk/>
            <pc:sldMk cId="1038393014" sldId="294"/>
            <ac:spMk id="26" creationId="{27ED0F80-138B-4A4E-B34B-8C68CC474DC4}"/>
          </ac:spMkLst>
        </pc:spChg>
        <pc:picChg chg="add mod">
          <ac:chgData name="Rahul Dhamne" userId="efacfc86b1d01c06" providerId="LiveId" clId="{5A7617C2-212E-FC42-9433-5F5411684116}" dt="2023-01-19T20:43:21.836" v="1227" actId="14100"/>
          <ac:picMkLst>
            <pc:docMk/>
            <pc:sldMk cId="1038393014" sldId="294"/>
            <ac:picMk id="5" creationId="{62D28E58-9D77-F87E-EC33-D7CD44260280}"/>
          </ac:picMkLst>
        </pc:picChg>
        <pc:picChg chg="add del mod">
          <ac:chgData name="Rahul Dhamne" userId="efacfc86b1d01c06" providerId="LiveId" clId="{5A7617C2-212E-FC42-9433-5F5411684116}" dt="2023-01-19T20:42:56.297" v="1218" actId="478"/>
          <ac:picMkLst>
            <pc:docMk/>
            <pc:sldMk cId="1038393014" sldId="294"/>
            <ac:picMk id="6" creationId="{3603340E-D656-7AAF-CC4E-E663CA1BDC89}"/>
          </ac:picMkLst>
        </pc:picChg>
        <pc:picChg chg="del">
          <ac:chgData name="Rahul Dhamne" userId="efacfc86b1d01c06" providerId="LiveId" clId="{5A7617C2-212E-FC42-9433-5F5411684116}" dt="2023-01-19T20:28:55.526" v="1190" actId="478"/>
          <ac:picMkLst>
            <pc:docMk/>
            <pc:sldMk cId="1038393014" sldId="294"/>
            <ac:picMk id="23554" creationId="{924F9714-68C1-A541-39E5-BB99CA46C828}"/>
          </ac:picMkLst>
        </pc:picChg>
        <pc:picChg chg="del">
          <ac:chgData name="Rahul Dhamne" userId="efacfc86b1d01c06" providerId="LiveId" clId="{5A7617C2-212E-FC42-9433-5F5411684116}" dt="2023-01-19T20:28:55.526" v="1190" actId="478"/>
          <ac:picMkLst>
            <pc:docMk/>
            <pc:sldMk cId="1038393014" sldId="294"/>
            <ac:picMk id="23556" creationId="{B12C9870-0036-CC6A-0014-B1F23FFFB705}"/>
          </ac:picMkLst>
        </pc:picChg>
        <pc:picChg chg="del">
          <ac:chgData name="Rahul Dhamne" userId="efacfc86b1d01c06" providerId="LiveId" clId="{5A7617C2-212E-FC42-9433-5F5411684116}" dt="2023-01-19T20:28:55.526" v="1190" actId="478"/>
          <ac:picMkLst>
            <pc:docMk/>
            <pc:sldMk cId="1038393014" sldId="294"/>
            <ac:picMk id="23558" creationId="{37555EBA-E938-AEA6-F09E-82AA3A1D861B}"/>
          </ac:picMkLst>
        </pc:picChg>
        <pc:picChg chg="add del mod">
          <ac:chgData name="Rahul Dhamne" userId="efacfc86b1d01c06" providerId="LiveId" clId="{5A7617C2-212E-FC42-9433-5F5411684116}" dt="2023-01-19T20:31:05.834" v="1210" actId="478"/>
          <ac:picMkLst>
            <pc:docMk/>
            <pc:sldMk cId="1038393014" sldId="294"/>
            <ac:picMk id="24578" creationId="{543D8033-83AC-3904-EFDC-0BAC9CA12F07}"/>
          </ac:picMkLst>
        </pc:picChg>
        <pc:picChg chg="add del mod">
          <ac:chgData name="Rahul Dhamne" userId="efacfc86b1d01c06" providerId="LiveId" clId="{5A7617C2-212E-FC42-9433-5F5411684116}" dt="2023-01-19T20:31:07.010" v="1211" actId="478"/>
          <ac:picMkLst>
            <pc:docMk/>
            <pc:sldMk cId="1038393014" sldId="294"/>
            <ac:picMk id="24580" creationId="{2CDA177E-EFCA-C5D8-1F04-DA36FC8643B7}"/>
          </ac:picMkLst>
        </pc:picChg>
        <pc:picChg chg="add del mod">
          <ac:chgData name="Rahul Dhamne" userId="efacfc86b1d01c06" providerId="LiveId" clId="{5A7617C2-212E-FC42-9433-5F5411684116}" dt="2023-01-19T20:31:08.168" v="1212" actId="478"/>
          <ac:picMkLst>
            <pc:docMk/>
            <pc:sldMk cId="1038393014" sldId="294"/>
            <ac:picMk id="24582" creationId="{2DBBDA77-9E65-9263-253B-431E68C1E4CD}"/>
          </ac:picMkLst>
        </pc:picChg>
      </pc:sldChg>
      <pc:sldChg chg="addSp delSp modSp add mod">
        <pc:chgData name="Rahul Dhamne" userId="efacfc86b1d01c06" providerId="LiveId" clId="{5A7617C2-212E-FC42-9433-5F5411684116}" dt="2023-01-22T05:22:38.726" v="1397" actId="14100"/>
        <pc:sldMkLst>
          <pc:docMk/>
          <pc:sldMk cId="4226197123" sldId="295"/>
        </pc:sldMkLst>
        <pc:spChg chg="add mod">
          <ac:chgData name="Rahul Dhamne" userId="efacfc86b1d01c06" providerId="LiveId" clId="{5A7617C2-212E-FC42-9433-5F5411684116}" dt="2023-01-22T05:17:10.308" v="1351" actId="1076"/>
          <ac:spMkLst>
            <pc:docMk/>
            <pc:sldMk cId="4226197123" sldId="295"/>
            <ac:spMk id="5" creationId="{78F00421-787A-4A61-4E7A-2890C5012D91}"/>
          </ac:spMkLst>
        </pc:spChg>
        <pc:spChg chg="add mod">
          <ac:chgData name="Rahul Dhamne" userId="efacfc86b1d01c06" providerId="LiveId" clId="{5A7617C2-212E-FC42-9433-5F5411684116}" dt="2023-01-22T05:17:10.308" v="1351" actId="1076"/>
          <ac:spMkLst>
            <pc:docMk/>
            <pc:sldMk cId="4226197123" sldId="295"/>
            <ac:spMk id="8" creationId="{EDE47203-9BC1-13A1-A055-FAF820E13EE8}"/>
          </ac:spMkLst>
        </pc:spChg>
        <pc:picChg chg="add mod">
          <ac:chgData name="Rahul Dhamne" userId="efacfc86b1d01c06" providerId="LiveId" clId="{5A7617C2-212E-FC42-9433-5F5411684116}" dt="2023-01-22T05:19:40.861" v="1367" actId="14100"/>
          <ac:picMkLst>
            <pc:docMk/>
            <pc:sldMk cId="4226197123" sldId="295"/>
            <ac:picMk id="2" creationId="{A99A4981-DA53-B57D-BBF2-DB84ABBD5D1B}"/>
          </ac:picMkLst>
        </pc:picChg>
        <pc:picChg chg="add mod">
          <ac:chgData name="Rahul Dhamne" userId="efacfc86b1d01c06" providerId="LiveId" clId="{5A7617C2-212E-FC42-9433-5F5411684116}" dt="2023-01-22T05:19:49.158" v="1368" actId="14100"/>
          <ac:picMkLst>
            <pc:docMk/>
            <pc:sldMk cId="4226197123" sldId="295"/>
            <ac:picMk id="3" creationId="{F3F3D725-D801-214C-E818-44036CDB8A90}"/>
          </ac:picMkLst>
        </pc:picChg>
        <pc:picChg chg="add mod">
          <ac:chgData name="Rahul Dhamne" userId="efacfc86b1d01c06" providerId="LiveId" clId="{5A7617C2-212E-FC42-9433-5F5411684116}" dt="2023-01-21T12:05:19.316" v="1282" actId="14100"/>
          <ac:picMkLst>
            <pc:docMk/>
            <pc:sldMk cId="4226197123" sldId="295"/>
            <ac:picMk id="4" creationId="{544B1879-8C5D-74BC-0479-82453DF9E201}"/>
          </ac:picMkLst>
        </pc:picChg>
        <pc:picChg chg="del">
          <ac:chgData name="Rahul Dhamne" userId="efacfc86b1d01c06" providerId="LiveId" clId="{5A7617C2-212E-FC42-9433-5F5411684116}" dt="2023-01-21T12:01:54.420" v="1248" actId="478"/>
          <ac:picMkLst>
            <pc:docMk/>
            <pc:sldMk cId="4226197123" sldId="295"/>
            <ac:picMk id="5" creationId="{62D28E58-9D77-F87E-EC33-D7CD44260280}"/>
          </ac:picMkLst>
        </pc:picChg>
        <pc:picChg chg="add mod">
          <ac:chgData name="Rahul Dhamne" userId="efacfc86b1d01c06" providerId="LiveId" clId="{5A7617C2-212E-FC42-9433-5F5411684116}" dt="2023-01-21T12:09:25.851" v="1284" actId="14100"/>
          <ac:picMkLst>
            <pc:docMk/>
            <pc:sldMk cId="4226197123" sldId="295"/>
            <ac:picMk id="6" creationId="{3E2C6EB9-59C2-2053-5AD0-9F28F803C199}"/>
          </ac:picMkLst>
        </pc:picChg>
        <pc:picChg chg="add mod">
          <ac:chgData name="Rahul Dhamne" userId="efacfc86b1d01c06" providerId="LiveId" clId="{5A7617C2-212E-FC42-9433-5F5411684116}" dt="2023-01-22T05:22:38.726" v="1397" actId="14100"/>
          <ac:picMkLst>
            <pc:docMk/>
            <pc:sldMk cId="4226197123" sldId="295"/>
            <ac:picMk id="7" creationId="{06E8B90D-2586-7AD6-48E5-E6F92707DCF8}"/>
          </ac:picMkLst>
        </pc:picChg>
      </pc:sldChg>
      <pc:sldChg chg="addSp delSp add del mod">
        <pc:chgData name="Rahul Dhamne" userId="efacfc86b1d01c06" providerId="LiveId" clId="{5A7617C2-212E-FC42-9433-5F5411684116}" dt="2023-01-22T05:17:15.824" v="1352" actId="2696"/>
        <pc:sldMkLst>
          <pc:docMk/>
          <pc:sldMk cId="565986366" sldId="296"/>
        </pc:sldMkLst>
        <pc:picChg chg="add del">
          <ac:chgData name="Rahul Dhamne" userId="efacfc86b1d01c06" providerId="LiveId" clId="{5A7617C2-212E-FC42-9433-5F5411684116}" dt="2023-01-22T05:12:08.492" v="1288" actId="478"/>
          <ac:picMkLst>
            <pc:docMk/>
            <pc:sldMk cId="565986366" sldId="296"/>
            <ac:picMk id="2" creationId="{A99A4981-DA53-B57D-BBF2-DB84ABBD5D1B}"/>
          </ac:picMkLst>
        </pc:picChg>
        <pc:picChg chg="add del">
          <ac:chgData name="Rahul Dhamne" userId="efacfc86b1d01c06" providerId="LiveId" clId="{5A7617C2-212E-FC42-9433-5F5411684116}" dt="2023-01-22T05:12:08.492" v="1288" actId="478"/>
          <ac:picMkLst>
            <pc:docMk/>
            <pc:sldMk cId="565986366" sldId="296"/>
            <ac:picMk id="3" creationId="{F3F3D725-D801-214C-E818-44036CDB8A90}"/>
          </ac:picMkLst>
        </pc:picChg>
        <pc:picChg chg="add del">
          <ac:chgData name="Rahul Dhamne" userId="efacfc86b1d01c06" providerId="LiveId" clId="{5A7617C2-212E-FC42-9433-5F5411684116}" dt="2023-01-22T05:12:08.492" v="1288" actId="478"/>
          <ac:picMkLst>
            <pc:docMk/>
            <pc:sldMk cId="565986366" sldId="296"/>
            <ac:picMk id="4" creationId="{544B1879-8C5D-74BC-0479-82453DF9E201}"/>
          </ac:picMkLst>
        </pc:picChg>
        <pc:picChg chg="add del">
          <ac:chgData name="Rahul Dhamne" userId="efacfc86b1d01c06" providerId="LiveId" clId="{5A7617C2-212E-FC42-9433-5F5411684116}" dt="2023-01-22T05:12:08.492" v="1288" actId="478"/>
          <ac:picMkLst>
            <pc:docMk/>
            <pc:sldMk cId="565986366" sldId="296"/>
            <ac:picMk id="6" creationId="{3E2C6EB9-59C2-2053-5AD0-9F28F803C199}"/>
          </ac:picMkLst>
        </pc:picChg>
        <pc:picChg chg="add del">
          <ac:chgData name="Rahul Dhamne" userId="efacfc86b1d01c06" providerId="LiveId" clId="{5A7617C2-212E-FC42-9433-5F5411684116}" dt="2023-01-22T05:12:08.492" v="1288" actId="478"/>
          <ac:picMkLst>
            <pc:docMk/>
            <pc:sldMk cId="565986366" sldId="296"/>
            <ac:picMk id="7" creationId="{06E8B90D-2586-7AD6-48E5-E6F92707DCF8}"/>
          </ac:picMkLst>
        </pc:picChg>
      </pc:sldChg>
      <pc:sldChg chg="addSp delSp modSp add mod">
        <pc:chgData name="Rahul Dhamne" userId="efacfc86b1d01c06" providerId="LiveId" clId="{5A7617C2-212E-FC42-9433-5F5411684116}" dt="2023-01-22T05:23:19.151" v="1415" actId="20577"/>
        <pc:sldMkLst>
          <pc:docMk/>
          <pc:sldMk cId="3493502317" sldId="296"/>
        </pc:sldMkLst>
        <pc:spChg chg="mod">
          <ac:chgData name="Rahul Dhamne" userId="efacfc86b1d01c06" providerId="LiveId" clId="{5A7617C2-212E-FC42-9433-5F5411684116}" dt="2023-01-22T05:23:08.878" v="1402" actId="20577"/>
          <ac:spMkLst>
            <pc:docMk/>
            <pc:sldMk cId="3493502317" sldId="296"/>
            <ac:spMk id="8" creationId="{EDE47203-9BC1-13A1-A055-FAF820E13EE8}"/>
          </ac:spMkLst>
        </pc:spChg>
        <pc:spChg chg="mod">
          <ac:chgData name="Rahul Dhamne" userId="efacfc86b1d01c06" providerId="LiveId" clId="{5A7617C2-212E-FC42-9433-5F5411684116}" dt="2023-01-22T05:23:19.151" v="1415" actId="20577"/>
          <ac:spMkLst>
            <pc:docMk/>
            <pc:sldMk cId="3493502317" sldId="296"/>
            <ac:spMk id="26" creationId="{27ED0F80-138B-4A4E-B34B-8C68CC474DC4}"/>
          </ac:spMkLst>
        </pc:spChg>
        <pc:picChg chg="del">
          <ac:chgData name="Rahul Dhamne" userId="efacfc86b1d01c06" providerId="LiveId" clId="{5A7617C2-212E-FC42-9433-5F5411684116}" dt="2023-01-22T05:18:06.152" v="1354" actId="478"/>
          <ac:picMkLst>
            <pc:docMk/>
            <pc:sldMk cId="3493502317" sldId="296"/>
            <ac:picMk id="2" creationId="{A99A4981-DA53-B57D-BBF2-DB84ABBD5D1B}"/>
          </ac:picMkLst>
        </pc:picChg>
        <pc:picChg chg="del">
          <ac:chgData name="Rahul Dhamne" userId="efacfc86b1d01c06" providerId="LiveId" clId="{5A7617C2-212E-FC42-9433-5F5411684116}" dt="2023-01-22T05:18:38.413" v="1361" actId="478"/>
          <ac:picMkLst>
            <pc:docMk/>
            <pc:sldMk cId="3493502317" sldId="296"/>
            <ac:picMk id="3" creationId="{F3F3D725-D801-214C-E818-44036CDB8A90}"/>
          </ac:picMkLst>
        </pc:picChg>
        <pc:picChg chg="del">
          <ac:chgData name="Rahul Dhamne" userId="efacfc86b1d01c06" providerId="LiveId" clId="{5A7617C2-212E-FC42-9433-5F5411684116}" dt="2023-01-22T05:20:19.354" v="1371" actId="478"/>
          <ac:picMkLst>
            <pc:docMk/>
            <pc:sldMk cId="3493502317" sldId="296"/>
            <ac:picMk id="4" creationId="{544B1879-8C5D-74BC-0479-82453DF9E201}"/>
          </ac:picMkLst>
        </pc:picChg>
        <pc:picChg chg="del">
          <ac:chgData name="Rahul Dhamne" userId="efacfc86b1d01c06" providerId="LiveId" clId="{5A7617C2-212E-FC42-9433-5F5411684116}" dt="2023-01-22T05:21:05.202" v="1376" actId="478"/>
          <ac:picMkLst>
            <pc:docMk/>
            <pc:sldMk cId="3493502317" sldId="296"/>
            <ac:picMk id="6" creationId="{3E2C6EB9-59C2-2053-5AD0-9F28F803C199}"/>
          </ac:picMkLst>
        </pc:picChg>
        <pc:picChg chg="del">
          <ac:chgData name="Rahul Dhamne" userId="efacfc86b1d01c06" providerId="LiveId" clId="{5A7617C2-212E-FC42-9433-5F5411684116}" dt="2023-01-22T05:22:08.097" v="1392" actId="478"/>
          <ac:picMkLst>
            <pc:docMk/>
            <pc:sldMk cId="3493502317" sldId="296"/>
            <ac:picMk id="7" creationId="{06E8B90D-2586-7AD6-48E5-E6F92707DCF8}"/>
          </ac:picMkLst>
        </pc:picChg>
        <pc:picChg chg="add mod">
          <ac:chgData name="Rahul Dhamne" userId="efacfc86b1d01c06" providerId="LiveId" clId="{5A7617C2-212E-FC42-9433-5F5411684116}" dt="2023-01-22T05:19:56.409" v="1369" actId="14100"/>
          <ac:picMkLst>
            <pc:docMk/>
            <pc:sldMk cId="3493502317" sldId="296"/>
            <ac:picMk id="1026" creationId="{D6C9E8F9-3BE9-67A0-A5E2-F29227F1709F}"/>
          </ac:picMkLst>
        </pc:picChg>
        <pc:picChg chg="add mod">
          <ac:chgData name="Rahul Dhamne" userId="efacfc86b1d01c06" providerId="LiveId" clId="{5A7617C2-212E-FC42-9433-5F5411684116}" dt="2023-01-22T05:19:59.792" v="1370" actId="14100"/>
          <ac:picMkLst>
            <pc:docMk/>
            <pc:sldMk cId="3493502317" sldId="296"/>
            <ac:picMk id="1028" creationId="{196749C4-8412-C248-F071-DA54ECA4D754}"/>
          </ac:picMkLst>
        </pc:picChg>
        <pc:picChg chg="add mod">
          <ac:chgData name="Rahul Dhamne" userId="efacfc86b1d01c06" providerId="LiveId" clId="{5A7617C2-212E-FC42-9433-5F5411684116}" dt="2023-01-22T05:20:38.059" v="1375" actId="14100"/>
          <ac:picMkLst>
            <pc:docMk/>
            <pc:sldMk cId="3493502317" sldId="296"/>
            <ac:picMk id="1030" creationId="{947258C2-9699-2CD9-AAD1-EF7EBFD16CCA}"/>
          </ac:picMkLst>
        </pc:picChg>
        <pc:picChg chg="add mod">
          <ac:chgData name="Rahul Dhamne" userId="efacfc86b1d01c06" providerId="LiveId" clId="{5A7617C2-212E-FC42-9433-5F5411684116}" dt="2023-01-22T05:21:57.425" v="1391" actId="14100"/>
          <ac:picMkLst>
            <pc:docMk/>
            <pc:sldMk cId="3493502317" sldId="296"/>
            <ac:picMk id="1032" creationId="{D5E3BEF9-32C0-35BB-4CE3-B0FF749D1B9B}"/>
          </ac:picMkLst>
        </pc:picChg>
        <pc:picChg chg="add mod">
          <ac:chgData name="Rahul Dhamne" userId="efacfc86b1d01c06" providerId="LiveId" clId="{5A7617C2-212E-FC42-9433-5F5411684116}" dt="2023-01-22T05:22:53.575" v="1398" actId="14100"/>
          <ac:picMkLst>
            <pc:docMk/>
            <pc:sldMk cId="3493502317" sldId="296"/>
            <ac:picMk id="1034" creationId="{CC8C4EED-0A14-920F-C0FD-507FB2D32B8B}"/>
          </ac:picMkLst>
        </pc:picChg>
      </pc:sldChg>
      <pc:sldChg chg="addSp delSp modSp add mod">
        <pc:chgData name="Rahul Dhamne" userId="efacfc86b1d01c06" providerId="LiveId" clId="{5A7617C2-212E-FC42-9433-5F5411684116}" dt="2023-01-22T05:27:55.297" v="1482" actId="20577"/>
        <pc:sldMkLst>
          <pc:docMk/>
          <pc:sldMk cId="2260182407" sldId="297"/>
        </pc:sldMkLst>
        <pc:spChg chg="add mod">
          <ac:chgData name="Rahul Dhamne" userId="efacfc86b1d01c06" providerId="LiveId" clId="{5A7617C2-212E-FC42-9433-5F5411684116}" dt="2023-01-22T05:27:17.958" v="1452" actId="20577"/>
          <ac:spMkLst>
            <pc:docMk/>
            <pc:sldMk cId="2260182407" sldId="297"/>
            <ac:spMk id="2" creationId="{646ED032-D26D-89C1-B589-CBB540128942}"/>
          </ac:spMkLst>
        </pc:spChg>
        <pc:spChg chg="add mod">
          <ac:chgData name="Rahul Dhamne" userId="efacfc86b1d01c06" providerId="LiveId" clId="{5A7617C2-212E-FC42-9433-5F5411684116}" dt="2023-01-22T05:27:01.927" v="1448" actId="1076"/>
          <ac:spMkLst>
            <pc:docMk/>
            <pc:sldMk cId="2260182407" sldId="297"/>
            <ac:spMk id="3" creationId="{39C3ED9B-ED8B-A8A8-4756-43E9E83E532F}"/>
          </ac:spMkLst>
        </pc:spChg>
        <pc:spChg chg="add mod">
          <ac:chgData name="Rahul Dhamne" userId="efacfc86b1d01c06" providerId="LiveId" clId="{5A7617C2-212E-FC42-9433-5F5411684116}" dt="2023-01-22T05:27:45.527" v="1478" actId="20577"/>
          <ac:spMkLst>
            <pc:docMk/>
            <pc:sldMk cId="2260182407" sldId="297"/>
            <ac:spMk id="4" creationId="{986B2FFB-E195-044B-4983-BB4CB7D0048A}"/>
          </ac:spMkLst>
        </pc:spChg>
        <pc:spChg chg="mod">
          <ac:chgData name="Rahul Dhamne" userId="efacfc86b1d01c06" providerId="LiveId" clId="{5A7617C2-212E-FC42-9433-5F5411684116}" dt="2023-01-22T05:27:29.062" v="1461" actId="20577"/>
          <ac:spMkLst>
            <pc:docMk/>
            <pc:sldMk cId="2260182407" sldId="297"/>
            <ac:spMk id="5" creationId="{78F00421-787A-4A61-4E7A-2890C5012D91}"/>
          </ac:spMkLst>
        </pc:spChg>
        <pc:spChg chg="add mod">
          <ac:chgData name="Rahul Dhamne" userId="efacfc86b1d01c06" providerId="LiveId" clId="{5A7617C2-212E-FC42-9433-5F5411684116}" dt="2023-01-22T05:27:38.365" v="1475" actId="20577"/>
          <ac:spMkLst>
            <pc:docMk/>
            <pc:sldMk cId="2260182407" sldId="297"/>
            <ac:spMk id="6" creationId="{F14B19A7-0CE3-2BAB-8C1D-55F7360F98C4}"/>
          </ac:spMkLst>
        </pc:spChg>
        <pc:spChg chg="mod">
          <ac:chgData name="Rahul Dhamne" userId="efacfc86b1d01c06" providerId="LiveId" clId="{5A7617C2-212E-FC42-9433-5F5411684116}" dt="2023-01-22T05:27:31.810" v="1464" actId="20577"/>
          <ac:spMkLst>
            <pc:docMk/>
            <pc:sldMk cId="2260182407" sldId="297"/>
            <ac:spMk id="8" creationId="{EDE47203-9BC1-13A1-A055-FAF820E13EE8}"/>
          </ac:spMkLst>
        </pc:spChg>
        <pc:spChg chg="mod">
          <ac:chgData name="Rahul Dhamne" userId="efacfc86b1d01c06" providerId="LiveId" clId="{5A7617C2-212E-FC42-9433-5F5411684116}" dt="2023-01-22T05:27:55.297" v="1482" actId="20577"/>
          <ac:spMkLst>
            <pc:docMk/>
            <pc:sldMk cId="2260182407" sldId="297"/>
            <ac:spMk id="26" creationId="{27ED0F80-138B-4A4E-B34B-8C68CC474DC4}"/>
          </ac:spMkLst>
        </pc:spChg>
        <pc:picChg chg="del">
          <ac:chgData name="Rahul Dhamne" userId="efacfc86b1d01c06" providerId="LiveId" clId="{5A7617C2-212E-FC42-9433-5F5411684116}" dt="2023-01-22T05:23:39.597" v="1417" actId="478"/>
          <ac:picMkLst>
            <pc:docMk/>
            <pc:sldMk cId="2260182407" sldId="297"/>
            <ac:picMk id="1026" creationId="{D6C9E8F9-3BE9-67A0-A5E2-F29227F1709F}"/>
          </ac:picMkLst>
        </pc:picChg>
        <pc:picChg chg="del">
          <ac:chgData name="Rahul Dhamne" userId="efacfc86b1d01c06" providerId="LiveId" clId="{5A7617C2-212E-FC42-9433-5F5411684116}" dt="2023-01-22T05:24:07.351" v="1421" actId="478"/>
          <ac:picMkLst>
            <pc:docMk/>
            <pc:sldMk cId="2260182407" sldId="297"/>
            <ac:picMk id="1028" creationId="{196749C4-8412-C248-F071-DA54ECA4D754}"/>
          </ac:picMkLst>
        </pc:picChg>
        <pc:picChg chg="del">
          <ac:chgData name="Rahul Dhamne" userId="efacfc86b1d01c06" providerId="LiveId" clId="{5A7617C2-212E-FC42-9433-5F5411684116}" dt="2023-01-22T05:24:36.247" v="1426" actId="478"/>
          <ac:picMkLst>
            <pc:docMk/>
            <pc:sldMk cId="2260182407" sldId="297"/>
            <ac:picMk id="1030" creationId="{947258C2-9699-2CD9-AAD1-EF7EBFD16CCA}"/>
          </ac:picMkLst>
        </pc:picChg>
        <pc:picChg chg="del">
          <ac:chgData name="Rahul Dhamne" userId="efacfc86b1d01c06" providerId="LiveId" clId="{5A7617C2-212E-FC42-9433-5F5411684116}" dt="2023-01-22T05:25:40.927" v="1433" actId="478"/>
          <ac:picMkLst>
            <pc:docMk/>
            <pc:sldMk cId="2260182407" sldId="297"/>
            <ac:picMk id="1032" creationId="{D5E3BEF9-32C0-35BB-4CE3-B0FF749D1B9B}"/>
          </ac:picMkLst>
        </pc:picChg>
        <pc:picChg chg="del">
          <ac:chgData name="Rahul Dhamne" userId="efacfc86b1d01c06" providerId="LiveId" clId="{5A7617C2-212E-FC42-9433-5F5411684116}" dt="2023-01-22T05:25:39.675" v="1432" actId="478"/>
          <ac:picMkLst>
            <pc:docMk/>
            <pc:sldMk cId="2260182407" sldId="297"/>
            <ac:picMk id="1034" creationId="{CC8C4EED-0A14-920F-C0FD-507FB2D32B8B}"/>
          </ac:picMkLst>
        </pc:picChg>
        <pc:picChg chg="add mod">
          <ac:chgData name="Rahul Dhamne" userId="efacfc86b1d01c06" providerId="LiveId" clId="{5A7617C2-212E-FC42-9433-5F5411684116}" dt="2023-01-22T05:23:57.025" v="1420" actId="14100"/>
          <ac:picMkLst>
            <pc:docMk/>
            <pc:sldMk cId="2260182407" sldId="297"/>
            <ac:picMk id="2050" creationId="{83BB52FE-0C86-650E-E45D-8585622B1C22}"/>
          </ac:picMkLst>
        </pc:picChg>
        <pc:picChg chg="add mod">
          <ac:chgData name="Rahul Dhamne" userId="efacfc86b1d01c06" providerId="LiveId" clId="{5A7617C2-212E-FC42-9433-5F5411684116}" dt="2023-01-22T05:24:27.224" v="1425" actId="14100"/>
          <ac:picMkLst>
            <pc:docMk/>
            <pc:sldMk cId="2260182407" sldId="297"/>
            <ac:picMk id="2052" creationId="{E56E0C39-872E-0236-3DD6-A7B2186023E6}"/>
          </ac:picMkLst>
        </pc:picChg>
        <pc:picChg chg="add mod">
          <ac:chgData name="Rahul Dhamne" userId="efacfc86b1d01c06" providerId="LiveId" clId="{5A7617C2-212E-FC42-9433-5F5411684116}" dt="2023-01-22T05:25:05.091" v="1431" actId="14100"/>
          <ac:picMkLst>
            <pc:docMk/>
            <pc:sldMk cId="2260182407" sldId="297"/>
            <ac:picMk id="2054" creationId="{58D7B1D2-41C8-E0B2-E207-19490E3E8FDD}"/>
          </ac:picMkLst>
        </pc:picChg>
        <pc:picChg chg="add mod">
          <ac:chgData name="Rahul Dhamne" userId="efacfc86b1d01c06" providerId="LiveId" clId="{5A7617C2-212E-FC42-9433-5F5411684116}" dt="2023-01-22T05:25:56.041" v="1438" actId="14100"/>
          <ac:picMkLst>
            <pc:docMk/>
            <pc:sldMk cId="2260182407" sldId="297"/>
            <ac:picMk id="2056" creationId="{7438F376-D726-A689-662F-163368D5DE7C}"/>
          </ac:picMkLst>
        </pc:picChg>
      </pc:sldChg>
      <pc:sldChg chg="addSp delSp modSp add mod">
        <pc:chgData name="Rahul Dhamne" userId="efacfc86b1d01c06" providerId="LiveId" clId="{5A7617C2-212E-FC42-9433-5F5411684116}" dt="2023-01-22T05:32:19.330" v="1541" actId="20577"/>
        <pc:sldMkLst>
          <pc:docMk/>
          <pc:sldMk cId="1653552959" sldId="298"/>
        </pc:sldMkLst>
        <pc:spChg chg="mod">
          <ac:chgData name="Rahul Dhamne" userId="efacfc86b1d01c06" providerId="LiveId" clId="{5A7617C2-212E-FC42-9433-5F5411684116}" dt="2023-01-22T05:32:06.091" v="1525" actId="20577"/>
          <ac:spMkLst>
            <pc:docMk/>
            <pc:sldMk cId="1653552959" sldId="298"/>
            <ac:spMk id="8" creationId="{EDE47203-9BC1-13A1-A055-FAF820E13EE8}"/>
          </ac:spMkLst>
        </pc:spChg>
        <pc:spChg chg="mod">
          <ac:chgData name="Rahul Dhamne" userId="efacfc86b1d01c06" providerId="LiveId" clId="{5A7617C2-212E-FC42-9433-5F5411684116}" dt="2023-01-22T05:32:19.330" v="1541" actId="20577"/>
          <ac:spMkLst>
            <pc:docMk/>
            <pc:sldMk cId="1653552959" sldId="298"/>
            <ac:spMk id="26" creationId="{27ED0F80-138B-4A4E-B34B-8C68CC474DC4}"/>
          </ac:spMkLst>
        </pc:spChg>
        <pc:picChg chg="del">
          <ac:chgData name="Rahul Dhamne" userId="efacfc86b1d01c06" providerId="LiveId" clId="{5A7617C2-212E-FC42-9433-5F5411684116}" dt="2023-01-22T05:28:19.552" v="1484" actId="478"/>
          <ac:picMkLst>
            <pc:docMk/>
            <pc:sldMk cId="1653552959" sldId="298"/>
            <ac:picMk id="1026" creationId="{D6C9E8F9-3BE9-67A0-A5E2-F29227F1709F}"/>
          </ac:picMkLst>
        </pc:picChg>
        <pc:picChg chg="del">
          <ac:chgData name="Rahul Dhamne" userId="efacfc86b1d01c06" providerId="LiveId" clId="{5A7617C2-212E-FC42-9433-5F5411684116}" dt="2023-01-22T05:29:13.921" v="1492" actId="478"/>
          <ac:picMkLst>
            <pc:docMk/>
            <pc:sldMk cId="1653552959" sldId="298"/>
            <ac:picMk id="1028" creationId="{196749C4-8412-C248-F071-DA54ECA4D754}"/>
          </ac:picMkLst>
        </pc:picChg>
        <pc:picChg chg="del">
          <ac:chgData name="Rahul Dhamne" userId="efacfc86b1d01c06" providerId="LiveId" clId="{5A7617C2-212E-FC42-9433-5F5411684116}" dt="2023-01-22T05:29:52.045" v="1498" actId="478"/>
          <ac:picMkLst>
            <pc:docMk/>
            <pc:sldMk cId="1653552959" sldId="298"/>
            <ac:picMk id="1030" creationId="{947258C2-9699-2CD9-AAD1-EF7EBFD16CCA}"/>
          </ac:picMkLst>
        </pc:picChg>
        <pc:picChg chg="del">
          <ac:chgData name="Rahul Dhamne" userId="efacfc86b1d01c06" providerId="LiveId" clId="{5A7617C2-212E-FC42-9433-5F5411684116}" dt="2023-01-22T05:30:38.712" v="1506" actId="478"/>
          <ac:picMkLst>
            <pc:docMk/>
            <pc:sldMk cId="1653552959" sldId="298"/>
            <ac:picMk id="1032" creationId="{D5E3BEF9-32C0-35BB-4CE3-B0FF749D1B9B}"/>
          </ac:picMkLst>
        </pc:picChg>
        <pc:picChg chg="del">
          <ac:chgData name="Rahul Dhamne" userId="efacfc86b1d01c06" providerId="LiveId" clId="{5A7617C2-212E-FC42-9433-5F5411684116}" dt="2023-01-22T05:31:23.390" v="1513" actId="478"/>
          <ac:picMkLst>
            <pc:docMk/>
            <pc:sldMk cId="1653552959" sldId="298"/>
            <ac:picMk id="1034" creationId="{CC8C4EED-0A14-920F-C0FD-507FB2D32B8B}"/>
          </ac:picMkLst>
        </pc:picChg>
        <pc:picChg chg="add mod">
          <ac:chgData name="Rahul Dhamne" userId="efacfc86b1d01c06" providerId="LiveId" clId="{5A7617C2-212E-FC42-9433-5F5411684116}" dt="2023-01-22T05:29:03.670" v="1491" actId="14100"/>
          <ac:picMkLst>
            <pc:docMk/>
            <pc:sldMk cId="1653552959" sldId="298"/>
            <ac:picMk id="3074" creationId="{2E0462FB-E311-5580-C3DD-117D7843414A}"/>
          </ac:picMkLst>
        </pc:picChg>
        <pc:picChg chg="add mod">
          <ac:chgData name="Rahul Dhamne" userId="efacfc86b1d01c06" providerId="LiveId" clId="{5A7617C2-212E-FC42-9433-5F5411684116}" dt="2023-01-22T05:30:22.038" v="1505" actId="14100"/>
          <ac:picMkLst>
            <pc:docMk/>
            <pc:sldMk cId="1653552959" sldId="298"/>
            <ac:picMk id="3076" creationId="{115FB7F8-6605-820B-9854-404BA7535354}"/>
          </ac:picMkLst>
        </pc:picChg>
        <pc:picChg chg="add mod">
          <ac:chgData name="Rahul Dhamne" userId="efacfc86b1d01c06" providerId="LiveId" clId="{5A7617C2-212E-FC42-9433-5F5411684116}" dt="2023-01-22T05:30:16.639" v="1504" actId="14100"/>
          <ac:picMkLst>
            <pc:docMk/>
            <pc:sldMk cId="1653552959" sldId="298"/>
            <ac:picMk id="3078" creationId="{D146F04E-299F-1D39-4159-1AA9BD5D69F8}"/>
          </ac:picMkLst>
        </pc:picChg>
        <pc:picChg chg="add mod">
          <ac:chgData name="Rahul Dhamne" userId="efacfc86b1d01c06" providerId="LiveId" clId="{5A7617C2-212E-FC42-9433-5F5411684116}" dt="2023-01-22T05:31:06.656" v="1512" actId="14100"/>
          <ac:picMkLst>
            <pc:docMk/>
            <pc:sldMk cId="1653552959" sldId="298"/>
            <ac:picMk id="3080" creationId="{395690D8-567D-CEBD-16FA-69BCB21A0C62}"/>
          </ac:picMkLst>
        </pc:picChg>
        <pc:picChg chg="add mod">
          <ac:chgData name="Rahul Dhamne" userId="efacfc86b1d01c06" providerId="LiveId" clId="{5A7617C2-212E-FC42-9433-5F5411684116}" dt="2023-01-22T05:31:50.655" v="1519" actId="14100"/>
          <ac:picMkLst>
            <pc:docMk/>
            <pc:sldMk cId="1653552959" sldId="298"/>
            <ac:picMk id="3082" creationId="{2CA331FF-107D-CA57-F4DA-4104065C401F}"/>
          </ac:picMkLst>
        </pc:picChg>
      </pc:sldChg>
      <pc:sldChg chg="add">
        <pc:chgData name="Rahul Dhamne" userId="efacfc86b1d01c06" providerId="LiveId" clId="{5A7617C2-212E-FC42-9433-5F5411684116}" dt="2023-01-22T05:32:22.516" v="1542"/>
        <pc:sldMkLst>
          <pc:docMk/>
          <pc:sldMk cId="2195592268" sldId="299"/>
        </pc:sldMkLst>
      </pc:sldChg>
      <pc:sldChg chg="addSp delSp modSp add mod">
        <pc:chgData name="Rahul Dhamne" userId="efacfc86b1d01c06" providerId="LiveId" clId="{5A7617C2-212E-FC42-9433-5F5411684116}" dt="2023-01-22T06:19:56.906" v="1820" actId="14100"/>
        <pc:sldMkLst>
          <pc:docMk/>
          <pc:sldMk cId="2667986481" sldId="300"/>
        </pc:sldMkLst>
        <pc:spChg chg="mod">
          <ac:chgData name="Rahul Dhamne" userId="efacfc86b1d01c06" providerId="LiveId" clId="{5A7617C2-212E-FC42-9433-5F5411684116}" dt="2023-01-22T05:32:56.852" v="1549" actId="20577"/>
          <ac:spMkLst>
            <pc:docMk/>
            <pc:sldMk cId="2667986481" sldId="300"/>
            <ac:spMk id="8" creationId="{EDE47203-9BC1-13A1-A055-FAF820E13EE8}"/>
          </ac:spMkLst>
        </pc:spChg>
        <pc:spChg chg="mod">
          <ac:chgData name="Rahul Dhamne" userId="efacfc86b1d01c06" providerId="LiveId" clId="{5A7617C2-212E-FC42-9433-5F5411684116}" dt="2023-01-22T05:35:37.167" v="1584" actId="20577"/>
          <ac:spMkLst>
            <pc:docMk/>
            <pc:sldMk cId="2667986481" sldId="300"/>
            <ac:spMk id="26" creationId="{27ED0F80-138B-4A4E-B34B-8C68CC474DC4}"/>
          </ac:spMkLst>
        </pc:spChg>
        <pc:picChg chg="del">
          <ac:chgData name="Rahul Dhamne" userId="efacfc86b1d01c06" providerId="LiveId" clId="{5A7617C2-212E-FC42-9433-5F5411684116}" dt="2023-01-22T05:33:03.841" v="1550" actId="478"/>
          <ac:picMkLst>
            <pc:docMk/>
            <pc:sldMk cId="2667986481" sldId="300"/>
            <ac:picMk id="3074" creationId="{2E0462FB-E311-5580-C3DD-117D7843414A}"/>
          </ac:picMkLst>
        </pc:picChg>
        <pc:picChg chg="del">
          <ac:chgData name="Rahul Dhamne" userId="efacfc86b1d01c06" providerId="LiveId" clId="{5A7617C2-212E-FC42-9433-5F5411684116}" dt="2023-01-22T05:33:09.221" v="1552" actId="478"/>
          <ac:picMkLst>
            <pc:docMk/>
            <pc:sldMk cId="2667986481" sldId="300"/>
            <ac:picMk id="3076" creationId="{115FB7F8-6605-820B-9854-404BA7535354}"/>
          </ac:picMkLst>
        </pc:picChg>
        <pc:picChg chg="del">
          <ac:chgData name="Rahul Dhamne" userId="efacfc86b1d01c06" providerId="LiveId" clId="{5A7617C2-212E-FC42-9433-5F5411684116}" dt="2023-01-22T05:33:07.277" v="1551" actId="478"/>
          <ac:picMkLst>
            <pc:docMk/>
            <pc:sldMk cId="2667986481" sldId="300"/>
            <ac:picMk id="3078" creationId="{D146F04E-299F-1D39-4159-1AA9BD5D69F8}"/>
          </ac:picMkLst>
        </pc:picChg>
        <pc:picChg chg="del mod">
          <ac:chgData name="Rahul Dhamne" userId="efacfc86b1d01c06" providerId="LiveId" clId="{5A7617C2-212E-FC42-9433-5F5411684116}" dt="2023-01-22T05:34:49.978" v="1573" actId="478"/>
          <ac:picMkLst>
            <pc:docMk/>
            <pc:sldMk cId="2667986481" sldId="300"/>
            <ac:picMk id="3080" creationId="{395690D8-567D-CEBD-16FA-69BCB21A0C62}"/>
          </ac:picMkLst>
        </pc:picChg>
        <pc:picChg chg="del">
          <ac:chgData name="Rahul Dhamne" userId="efacfc86b1d01c06" providerId="LiveId" clId="{5A7617C2-212E-FC42-9433-5F5411684116}" dt="2023-01-22T05:33:11.077" v="1553" actId="478"/>
          <ac:picMkLst>
            <pc:docMk/>
            <pc:sldMk cId="2667986481" sldId="300"/>
            <ac:picMk id="3082" creationId="{2CA331FF-107D-CA57-F4DA-4104065C401F}"/>
          </ac:picMkLst>
        </pc:picChg>
        <pc:picChg chg="add mod">
          <ac:chgData name="Rahul Dhamne" userId="efacfc86b1d01c06" providerId="LiveId" clId="{5A7617C2-212E-FC42-9433-5F5411684116}" dt="2023-01-22T06:19:47.940" v="1817" actId="14100"/>
          <ac:picMkLst>
            <pc:docMk/>
            <pc:sldMk cId="2667986481" sldId="300"/>
            <ac:picMk id="5122" creationId="{E28E7108-E565-18D8-0691-6062DBA86530}"/>
          </ac:picMkLst>
        </pc:picChg>
        <pc:picChg chg="add mod">
          <ac:chgData name="Rahul Dhamne" userId="efacfc86b1d01c06" providerId="LiveId" clId="{5A7617C2-212E-FC42-9433-5F5411684116}" dt="2023-01-22T06:19:56.906" v="1820" actId="14100"/>
          <ac:picMkLst>
            <pc:docMk/>
            <pc:sldMk cId="2667986481" sldId="300"/>
            <ac:picMk id="5124" creationId="{6CDF625E-868E-2C7E-4DE4-1E53706CE7D3}"/>
          </ac:picMkLst>
        </pc:picChg>
        <pc:picChg chg="add mod">
          <ac:chgData name="Rahul Dhamne" userId="efacfc86b1d01c06" providerId="LiveId" clId="{5A7617C2-212E-FC42-9433-5F5411684116}" dt="2023-01-22T05:34:42.530" v="1572" actId="14100"/>
          <ac:picMkLst>
            <pc:docMk/>
            <pc:sldMk cId="2667986481" sldId="300"/>
            <ac:picMk id="5126" creationId="{E7C602ED-3B5B-ED05-C81B-0A24B6990265}"/>
          </ac:picMkLst>
        </pc:picChg>
        <pc:picChg chg="add mod">
          <ac:chgData name="Rahul Dhamne" userId="efacfc86b1d01c06" providerId="LiveId" clId="{5A7617C2-212E-FC42-9433-5F5411684116}" dt="2023-01-22T05:35:07.375" v="1578" actId="14100"/>
          <ac:picMkLst>
            <pc:docMk/>
            <pc:sldMk cId="2667986481" sldId="300"/>
            <ac:picMk id="5128" creationId="{9D9668D2-A517-90C5-0DB7-AA539CDBC171}"/>
          </ac:picMkLst>
        </pc:picChg>
        <pc:picChg chg="add mod">
          <ac:chgData name="Rahul Dhamne" userId="efacfc86b1d01c06" providerId="LiveId" clId="{5A7617C2-212E-FC42-9433-5F5411684116}" dt="2023-01-22T06:19:54.174" v="1819" actId="14100"/>
          <ac:picMkLst>
            <pc:docMk/>
            <pc:sldMk cId="2667986481" sldId="300"/>
            <ac:picMk id="5130" creationId="{F8D7B8B5-27F1-A6FD-6ABB-5824D15BCA32}"/>
          </ac:picMkLst>
        </pc:picChg>
      </pc:sldChg>
      <pc:sldChg chg="addSp delSp modSp add mod">
        <pc:chgData name="Rahul Dhamne" userId="efacfc86b1d01c06" providerId="LiveId" clId="{5A7617C2-212E-FC42-9433-5F5411684116}" dt="2023-01-22T05:39:50.155" v="1626" actId="14100"/>
        <pc:sldMkLst>
          <pc:docMk/>
          <pc:sldMk cId="1165565298" sldId="301"/>
        </pc:sldMkLst>
        <pc:spChg chg="mod">
          <ac:chgData name="Rahul Dhamne" userId="efacfc86b1d01c06" providerId="LiveId" clId="{5A7617C2-212E-FC42-9433-5F5411684116}" dt="2023-01-22T05:36:17.489" v="1597" actId="20577"/>
          <ac:spMkLst>
            <pc:docMk/>
            <pc:sldMk cId="1165565298" sldId="301"/>
            <ac:spMk id="8" creationId="{EDE47203-9BC1-13A1-A055-FAF820E13EE8}"/>
          </ac:spMkLst>
        </pc:spChg>
        <pc:spChg chg="mod">
          <ac:chgData name="Rahul Dhamne" userId="efacfc86b1d01c06" providerId="LiveId" clId="{5A7617C2-212E-FC42-9433-5F5411684116}" dt="2023-01-22T05:36:04.056" v="1591" actId="20577"/>
          <ac:spMkLst>
            <pc:docMk/>
            <pc:sldMk cId="1165565298" sldId="301"/>
            <ac:spMk id="26" creationId="{27ED0F80-138B-4A4E-B34B-8C68CC474DC4}"/>
          </ac:spMkLst>
        </pc:spChg>
        <pc:picChg chg="del">
          <ac:chgData name="Rahul Dhamne" userId="efacfc86b1d01c06" providerId="LiveId" clId="{5A7617C2-212E-FC42-9433-5F5411684116}" dt="2023-01-22T05:36:24.079" v="1598" actId="478"/>
          <ac:picMkLst>
            <pc:docMk/>
            <pc:sldMk cId="1165565298" sldId="301"/>
            <ac:picMk id="5122" creationId="{E28E7108-E565-18D8-0691-6062DBA86530}"/>
          </ac:picMkLst>
        </pc:picChg>
        <pc:picChg chg="del">
          <ac:chgData name="Rahul Dhamne" userId="efacfc86b1d01c06" providerId="LiveId" clId="{5A7617C2-212E-FC42-9433-5F5411684116}" dt="2023-01-22T05:36:44.094" v="1602" actId="478"/>
          <ac:picMkLst>
            <pc:docMk/>
            <pc:sldMk cId="1165565298" sldId="301"/>
            <ac:picMk id="5124" creationId="{6CDF625E-868E-2C7E-4DE4-1E53706CE7D3}"/>
          </ac:picMkLst>
        </pc:picChg>
        <pc:picChg chg="del">
          <ac:chgData name="Rahul Dhamne" userId="efacfc86b1d01c06" providerId="LiveId" clId="{5A7617C2-212E-FC42-9433-5F5411684116}" dt="2023-01-22T05:39:29.996" v="1621" actId="478"/>
          <ac:picMkLst>
            <pc:docMk/>
            <pc:sldMk cId="1165565298" sldId="301"/>
            <ac:picMk id="5126" creationId="{E7C602ED-3B5B-ED05-C81B-0A24B6990265}"/>
          </ac:picMkLst>
        </pc:picChg>
        <pc:picChg chg="del">
          <ac:chgData name="Rahul Dhamne" userId="efacfc86b1d01c06" providerId="LiveId" clId="{5A7617C2-212E-FC42-9433-5F5411684116}" dt="2023-01-22T05:38:55.328" v="1616" actId="478"/>
          <ac:picMkLst>
            <pc:docMk/>
            <pc:sldMk cId="1165565298" sldId="301"/>
            <ac:picMk id="5128" creationId="{9D9668D2-A517-90C5-0DB7-AA539CDBC171}"/>
          </ac:picMkLst>
        </pc:picChg>
        <pc:picChg chg="add mod">
          <ac:chgData name="Rahul Dhamne" userId="efacfc86b1d01c06" providerId="LiveId" clId="{5A7617C2-212E-FC42-9433-5F5411684116}" dt="2023-01-22T05:37:20.828" v="1608" actId="14100"/>
          <ac:picMkLst>
            <pc:docMk/>
            <pc:sldMk cId="1165565298" sldId="301"/>
            <ac:picMk id="6146" creationId="{5595C366-F292-0EA6-326F-474A9914E152}"/>
          </ac:picMkLst>
        </pc:picChg>
        <pc:picChg chg="add mod">
          <ac:chgData name="Rahul Dhamne" userId="efacfc86b1d01c06" providerId="LiveId" clId="{5A7617C2-212E-FC42-9433-5F5411684116}" dt="2023-01-22T05:37:28.327" v="1611" actId="14100"/>
          <ac:picMkLst>
            <pc:docMk/>
            <pc:sldMk cId="1165565298" sldId="301"/>
            <ac:picMk id="6148" creationId="{8DD2C67F-613C-48D5-1AE3-C1B5A2D75E9B}"/>
          </ac:picMkLst>
        </pc:picChg>
        <pc:picChg chg="add mod">
          <ac:chgData name="Rahul Dhamne" userId="efacfc86b1d01c06" providerId="LiveId" clId="{5A7617C2-212E-FC42-9433-5F5411684116}" dt="2023-01-22T05:39:18.875" v="1620" actId="14100"/>
          <ac:picMkLst>
            <pc:docMk/>
            <pc:sldMk cId="1165565298" sldId="301"/>
            <ac:picMk id="6150" creationId="{584BFD18-E302-8538-5D4E-F0D9807538E8}"/>
          </ac:picMkLst>
        </pc:picChg>
        <pc:picChg chg="add mod">
          <ac:chgData name="Rahul Dhamne" userId="efacfc86b1d01c06" providerId="LiveId" clId="{5A7617C2-212E-FC42-9433-5F5411684116}" dt="2023-01-22T05:39:50.155" v="1626" actId="14100"/>
          <ac:picMkLst>
            <pc:docMk/>
            <pc:sldMk cId="1165565298" sldId="301"/>
            <ac:picMk id="6152" creationId="{AEE75FDE-FFDA-FFD4-0FF3-2303FAE00BA6}"/>
          </ac:picMkLst>
        </pc:picChg>
      </pc:sldChg>
      <pc:sldChg chg="addSp delSp modSp add mod">
        <pc:chgData name="Rahul Dhamne" userId="efacfc86b1d01c06" providerId="LiveId" clId="{5A7617C2-212E-FC42-9433-5F5411684116}" dt="2023-01-22T05:44:50.520" v="1700" actId="14100"/>
        <pc:sldMkLst>
          <pc:docMk/>
          <pc:sldMk cId="3346731076" sldId="302"/>
        </pc:sldMkLst>
        <pc:spChg chg="mod">
          <ac:chgData name="Rahul Dhamne" userId="efacfc86b1d01c06" providerId="LiveId" clId="{5A7617C2-212E-FC42-9433-5F5411684116}" dt="2023-01-22T05:41:58.645" v="1676" actId="20577"/>
          <ac:spMkLst>
            <pc:docMk/>
            <pc:sldMk cId="3346731076" sldId="302"/>
            <ac:spMk id="8" creationId="{EDE47203-9BC1-13A1-A055-FAF820E13EE8}"/>
          </ac:spMkLst>
        </pc:spChg>
        <pc:spChg chg="mod">
          <ac:chgData name="Rahul Dhamne" userId="efacfc86b1d01c06" providerId="LiveId" clId="{5A7617C2-212E-FC42-9433-5F5411684116}" dt="2023-01-22T05:41:35.913" v="1668" actId="108"/>
          <ac:spMkLst>
            <pc:docMk/>
            <pc:sldMk cId="3346731076" sldId="302"/>
            <ac:spMk id="26" creationId="{27ED0F80-138B-4A4E-B34B-8C68CC474DC4}"/>
          </ac:spMkLst>
        </pc:spChg>
        <pc:picChg chg="del">
          <ac:chgData name="Rahul Dhamne" userId="efacfc86b1d01c06" providerId="LiveId" clId="{5A7617C2-212E-FC42-9433-5F5411684116}" dt="2023-01-22T05:42:00.560" v="1677" actId="478"/>
          <ac:picMkLst>
            <pc:docMk/>
            <pc:sldMk cId="3346731076" sldId="302"/>
            <ac:picMk id="6146" creationId="{5595C366-F292-0EA6-326F-474A9914E152}"/>
          </ac:picMkLst>
        </pc:picChg>
        <pc:picChg chg="del">
          <ac:chgData name="Rahul Dhamne" userId="efacfc86b1d01c06" providerId="LiveId" clId="{5A7617C2-212E-FC42-9433-5F5411684116}" dt="2023-01-22T05:42:32.679" v="1681" actId="478"/>
          <ac:picMkLst>
            <pc:docMk/>
            <pc:sldMk cId="3346731076" sldId="302"/>
            <ac:picMk id="6148" creationId="{8DD2C67F-613C-48D5-1AE3-C1B5A2D75E9B}"/>
          </ac:picMkLst>
        </pc:picChg>
        <pc:picChg chg="del">
          <ac:chgData name="Rahul Dhamne" userId="efacfc86b1d01c06" providerId="LiveId" clId="{5A7617C2-212E-FC42-9433-5F5411684116}" dt="2023-01-22T05:43:54.010" v="1688" actId="478"/>
          <ac:picMkLst>
            <pc:docMk/>
            <pc:sldMk cId="3346731076" sldId="302"/>
            <ac:picMk id="6150" creationId="{584BFD18-E302-8538-5D4E-F0D9807538E8}"/>
          </ac:picMkLst>
        </pc:picChg>
        <pc:picChg chg="del">
          <ac:chgData name="Rahul Dhamne" userId="efacfc86b1d01c06" providerId="LiveId" clId="{5A7617C2-212E-FC42-9433-5F5411684116}" dt="2023-01-22T05:44:32.759" v="1696" actId="478"/>
          <ac:picMkLst>
            <pc:docMk/>
            <pc:sldMk cId="3346731076" sldId="302"/>
            <ac:picMk id="6152" creationId="{AEE75FDE-FFDA-FFD4-0FF3-2303FAE00BA6}"/>
          </ac:picMkLst>
        </pc:picChg>
        <pc:picChg chg="add mod">
          <ac:chgData name="Rahul Dhamne" userId="efacfc86b1d01c06" providerId="LiveId" clId="{5A7617C2-212E-FC42-9433-5F5411684116}" dt="2023-01-22T05:42:24.691" v="1680" actId="14100"/>
          <ac:picMkLst>
            <pc:docMk/>
            <pc:sldMk cId="3346731076" sldId="302"/>
            <ac:picMk id="7170" creationId="{DAC389FF-3BE4-1E51-88D3-D6A85E9951B5}"/>
          </ac:picMkLst>
        </pc:picChg>
        <pc:picChg chg="add mod">
          <ac:chgData name="Rahul Dhamne" userId="efacfc86b1d01c06" providerId="LiveId" clId="{5A7617C2-212E-FC42-9433-5F5411684116}" dt="2023-01-22T05:42:59.206" v="1687" actId="14100"/>
          <ac:picMkLst>
            <pc:docMk/>
            <pc:sldMk cId="3346731076" sldId="302"/>
            <ac:picMk id="7172" creationId="{CF6F64DD-00A5-5B01-8111-0B3CB5CE66C0}"/>
          </ac:picMkLst>
        </pc:picChg>
        <pc:picChg chg="add mod">
          <ac:chgData name="Rahul Dhamne" userId="efacfc86b1d01c06" providerId="LiveId" clId="{5A7617C2-212E-FC42-9433-5F5411684116}" dt="2023-01-22T05:44:31.009" v="1695" actId="14100"/>
          <ac:picMkLst>
            <pc:docMk/>
            <pc:sldMk cId="3346731076" sldId="302"/>
            <ac:picMk id="7174" creationId="{B61F2104-CAD7-8876-8A61-D6C51DE15E6C}"/>
          </ac:picMkLst>
        </pc:picChg>
        <pc:picChg chg="add mod">
          <ac:chgData name="Rahul Dhamne" userId="efacfc86b1d01c06" providerId="LiveId" clId="{5A7617C2-212E-FC42-9433-5F5411684116}" dt="2023-01-22T05:44:50.520" v="1700" actId="14100"/>
          <ac:picMkLst>
            <pc:docMk/>
            <pc:sldMk cId="3346731076" sldId="302"/>
            <ac:picMk id="7176" creationId="{613BAB5D-37AB-1D2E-4668-30CDCA0F5768}"/>
          </ac:picMkLst>
        </pc:picChg>
      </pc:sldChg>
      <pc:sldChg chg="addSp delSp modSp add mod">
        <pc:chgData name="Rahul Dhamne" userId="efacfc86b1d01c06" providerId="LiveId" clId="{5A7617C2-212E-FC42-9433-5F5411684116}" dt="2023-01-22T07:17:37.999" v="1829" actId="14100"/>
        <pc:sldMkLst>
          <pc:docMk/>
          <pc:sldMk cId="2889484100" sldId="303"/>
        </pc:sldMkLst>
        <pc:spChg chg="mod">
          <ac:chgData name="Rahul Dhamne" userId="efacfc86b1d01c06" providerId="LiveId" clId="{5A7617C2-212E-FC42-9433-5F5411684116}" dt="2023-01-22T05:45:33.944" v="1728" actId="20577"/>
          <ac:spMkLst>
            <pc:docMk/>
            <pc:sldMk cId="2889484100" sldId="303"/>
            <ac:spMk id="8" creationId="{EDE47203-9BC1-13A1-A055-FAF820E13EE8}"/>
          </ac:spMkLst>
        </pc:spChg>
        <pc:spChg chg="mod">
          <ac:chgData name="Rahul Dhamne" userId="efacfc86b1d01c06" providerId="LiveId" clId="{5A7617C2-212E-FC42-9433-5F5411684116}" dt="2023-01-22T05:45:21.979" v="1722" actId="20577"/>
          <ac:spMkLst>
            <pc:docMk/>
            <pc:sldMk cId="2889484100" sldId="303"/>
            <ac:spMk id="26" creationId="{27ED0F80-138B-4A4E-B34B-8C68CC474DC4}"/>
          </ac:spMkLst>
        </pc:spChg>
        <pc:picChg chg="del">
          <ac:chgData name="Rahul Dhamne" userId="efacfc86b1d01c06" providerId="LiveId" clId="{5A7617C2-212E-FC42-9433-5F5411684116}" dt="2023-01-22T05:45:40.431" v="1729" actId="478"/>
          <ac:picMkLst>
            <pc:docMk/>
            <pc:sldMk cId="2889484100" sldId="303"/>
            <ac:picMk id="7170" creationId="{DAC389FF-3BE4-1E51-88D3-D6A85E9951B5}"/>
          </ac:picMkLst>
        </pc:picChg>
        <pc:picChg chg="del">
          <ac:chgData name="Rahul Dhamne" userId="efacfc86b1d01c06" providerId="LiveId" clId="{5A7617C2-212E-FC42-9433-5F5411684116}" dt="2023-01-22T05:46:21.649" v="1736" actId="478"/>
          <ac:picMkLst>
            <pc:docMk/>
            <pc:sldMk cId="2889484100" sldId="303"/>
            <ac:picMk id="7172" creationId="{CF6F64DD-00A5-5B01-8111-0B3CB5CE66C0}"/>
          </ac:picMkLst>
        </pc:picChg>
        <pc:picChg chg="del">
          <ac:chgData name="Rahul Dhamne" userId="efacfc86b1d01c06" providerId="LiveId" clId="{5A7617C2-212E-FC42-9433-5F5411684116}" dt="2023-01-22T05:46:58.780" v="1743" actId="478"/>
          <ac:picMkLst>
            <pc:docMk/>
            <pc:sldMk cId="2889484100" sldId="303"/>
            <ac:picMk id="7174" creationId="{B61F2104-CAD7-8876-8A61-D6C51DE15E6C}"/>
          </ac:picMkLst>
        </pc:picChg>
        <pc:picChg chg="del">
          <ac:chgData name="Rahul Dhamne" userId="efacfc86b1d01c06" providerId="LiveId" clId="{5A7617C2-212E-FC42-9433-5F5411684116}" dt="2023-01-22T05:47:28.228" v="1750" actId="478"/>
          <ac:picMkLst>
            <pc:docMk/>
            <pc:sldMk cId="2889484100" sldId="303"/>
            <ac:picMk id="7176" creationId="{613BAB5D-37AB-1D2E-4668-30CDCA0F5768}"/>
          </ac:picMkLst>
        </pc:picChg>
        <pc:picChg chg="add mod">
          <ac:chgData name="Rahul Dhamne" userId="efacfc86b1d01c06" providerId="LiveId" clId="{5A7617C2-212E-FC42-9433-5F5411684116}" dt="2023-01-22T07:17:09.116" v="1824" actId="14100"/>
          <ac:picMkLst>
            <pc:docMk/>
            <pc:sldMk cId="2889484100" sldId="303"/>
            <ac:picMk id="8194" creationId="{AB2B8326-77D1-98D6-FD38-AB58FAE534BE}"/>
          </ac:picMkLst>
        </pc:picChg>
        <pc:picChg chg="add mod">
          <ac:chgData name="Rahul Dhamne" userId="efacfc86b1d01c06" providerId="LiveId" clId="{5A7617C2-212E-FC42-9433-5F5411684116}" dt="2023-01-22T07:17:12.816" v="1825" actId="14100"/>
          <ac:picMkLst>
            <pc:docMk/>
            <pc:sldMk cId="2889484100" sldId="303"/>
            <ac:picMk id="8196" creationId="{00DF4D28-E025-1E1C-F2F7-059F39B9258C}"/>
          </ac:picMkLst>
        </pc:picChg>
        <pc:picChg chg="add mod">
          <ac:chgData name="Rahul Dhamne" userId="efacfc86b1d01c06" providerId="LiveId" clId="{5A7617C2-212E-FC42-9433-5F5411684116}" dt="2023-01-22T05:47:22.590" v="1749" actId="14100"/>
          <ac:picMkLst>
            <pc:docMk/>
            <pc:sldMk cId="2889484100" sldId="303"/>
            <ac:picMk id="8198" creationId="{5012ABD0-6FE5-FA51-77D8-CF320206E350}"/>
          </ac:picMkLst>
        </pc:picChg>
        <pc:picChg chg="add mod">
          <ac:chgData name="Rahul Dhamne" userId="efacfc86b1d01c06" providerId="LiveId" clId="{5A7617C2-212E-FC42-9433-5F5411684116}" dt="2023-01-22T05:47:55.869" v="1756" actId="14100"/>
          <ac:picMkLst>
            <pc:docMk/>
            <pc:sldMk cId="2889484100" sldId="303"/>
            <ac:picMk id="8200" creationId="{7BB23B96-D855-DE7A-7802-BAE706628E99}"/>
          </ac:picMkLst>
        </pc:picChg>
        <pc:picChg chg="add mod">
          <ac:chgData name="Rahul Dhamne" userId="efacfc86b1d01c06" providerId="LiveId" clId="{5A7617C2-212E-FC42-9433-5F5411684116}" dt="2023-01-22T07:17:37.999" v="1829" actId="14100"/>
          <ac:picMkLst>
            <pc:docMk/>
            <pc:sldMk cId="2889484100" sldId="303"/>
            <ac:picMk id="8202" creationId="{1EB99652-6F27-CBC7-E2A9-DA03BFC0BC66}"/>
          </ac:picMkLst>
        </pc:picChg>
      </pc:sldChg>
      <pc:sldChg chg="add del">
        <pc:chgData name="Rahul Dhamne" userId="efacfc86b1d01c06" providerId="LiveId" clId="{5A7617C2-212E-FC42-9433-5F5411684116}" dt="2023-01-22T05:55:46.333" v="1758"/>
        <pc:sldMkLst>
          <pc:docMk/>
          <pc:sldMk cId="185419054" sldId="304"/>
        </pc:sldMkLst>
      </pc:sldChg>
      <pc:sldChg chg="addSp delSp modSp add mod">
        <pc:chgData name="Rahul Dhamne" userId="efacfc86b1d01c06" providerId="LiveId" clId="{5A7617C2-212E-FC42-9433-5F5411684116}" dt="2023-01-22T06:00:46.884" v="1809" actId="14100"/>
        <pc:sldMkLst>
          <pc:docMk/>
          <pc:sldMk cId="252557269" sldId="304"/>
        </pc:sldMkLst>
        <pc:spChg chg="add mod">
          <ac:chgData name="Rahul Dhamne" userId="efacfc86b1d01c06" providerId="LiveId" clId="{5A7617C2-212E-FC42-9433-5F5411684116}" dt="2023-01-22T06:00:46.884" v="1809" actId="14100"/>
          <ac:spMkLst>
            <pc:docMk/>
            <pc:sldMk cId="252557269" sldId="304"/>
            <ac:spMk id="2" creationId="{3DBBF955-2985-713A-671E-136984FC0705}"/>
          </ac:spMkLst>
        </pc:spChg>
        <pc:spChg chg="add mod">
          <ac:chgData name="Rahul Dhamne" userId="efacfc86b1d01c06" providerId="LiveId" clId="{5A7617C2-212E-FC42-9433-5F5411684116}" dt="2023-01-22T06:00:07.781" v="1804" actId="14100"/>
          <ac:spMkLst>
            <pc:docMk/>
            <pc:sldMk cId="252557269" sldId="304"/>
            <ac:spMk id="3" creationId="{DF302317-D65B-5385-C2C7-8DFE31F5B33C}"/>
          </ac:spMkLst>
        </pc:spChg>
        <pc:spChg chg="mod">
          <ac:chgData name="Rahul Dhamne" userId="efacfc86b1d01c06" providerId="LiveId" clId="{5A7617C2-212E-FC42-9433-5F5411684116}" dt="2023-01-22T05:56:36.667" v="1778" actId="20577"/>
          <ac:spMkLst>
            <pc:docMk/>
            <pc:sldMk cId="252557269" sldId="304"/>
            <ac:spMk id="26" creationId="{27ED0F80-138B-4A4E-B34B-8C68CC474DC4}"/>
          </ac:spMkLst>
        </pc:spChg>
        <pc:picChg chg="add mod">
          <ac:chgData name="Rahul Dhamne" userId="efacfc86b1d01c06" providerId="LiveId" clId="{5A7617C2-212E-FC42-9433-5F5411684116}" dt="2023-01-22T05:56:09.813" v="1764" actId="14100"/>
          <ac:picMkLst>
            <pc:docMk/>
            <pc:sldMk cId="252557269" sldId="304"/>
            <ac:picMk id="9218" creationId="{1E6D1F51-13CC-C2D2-8F50-115C1A6DC55C}"/>
          </ac:picMkLst>
        </pc:picChg>
        <pc:picChg chg="del">
          <ac:chgData name="Rahul Dhamne" userId="efacfc86b1d01c06" providerId="LiveId" clId="{5A7617C2-212E-FC42-9433-5F5411684116}" dt="2023-01-22T05:55:55.803" v="1760" actId="478"/>
          <ac:picMkLst>
            <pc:docMk/>
            <pc:sldMk cId="252557269" sldId="304"/>
            <ac:picMk id="22530" creationId="{680F8B6F-C379-3630-751A-D441C2AF5993}"/>
          </ac:picMkLst>
        </pc:picChg>
        <pc:picChg chg="del">
          <ac:chgData name="Rahul Dhamne" userId="efacfc86b1d01c06" providerId="LiveId" clId="{5A7617C2-212E-FC42-9433-5F5411684116}" dt="2023-01-22T05:55:55.803" v="1760" actId="478"/>
          <ac:picMkLst>
            <pc:docMk/>
            <pc:sldMk cId="252557269" sldId="304"/>
            <ac:picMk id="22532" creationId="{8E581B48-E8A5-A169-828D-FC4D4375F162}"/>
          </ac:picMkLst>
        </pc:picChg>
        <pc:picChg chg="del">
          <ac:chgData name="Rahul Dhamne" userId="efacfc86b1d01c06" providerId="LiveId" clId="{5A7617C2-212E-FC42-9433-5F5411684116}" dt="2023-01-22T05:55:55.803" v="1760" actId="478"/>
          <ac:picMkLst>
            <pc:docMk/>
            <pc:sldMk cId="252557269" sldId="304"/>
            <ac:picMk id="22534" creationId="{DA7692B8-BC69-3EDC-76B3-A00F17AAE3C4}"/>
          </ac:picMkLst>
        </pc:picChg>
      </pc:sldChg>
    </pc:docChg>
  </pc:docChgLst>
  <pc:docChgLst>
    <pc:chgData name="Rahul Dhamne" userId="efacfc86b1d01c06" providerId="LiveId" clId="{914128B9-4E46-0A4F-AB9F-9FD5C15EBB60}"/>
    <pc:docChg chg="custSel modSld">
      <pc:chgData name="Rahul Dhamne" userId="efacfc86b1d01c06" providerId="LiveId" clId="{914128B9-4E46-0A4F-AB9F-9FD5C15EBB60}" dt="2022-11-09T15:51:47.019" v="96" actId="20577"/>
      <pc:docMkLst>
        <pc:docMk/>
      </pc:docMkLst>
      <pc:sldChg chg="delSp mod">
        <pc:chgData name="Rahul Dhamne" userId="efacfc86b1d01c06" providerId="LiveId" clId="{914128B9-4E46-0A4F-AB9F-9FD5C15EBB60}" dt="2022-11-09T15:17:35.759" v="1" actId="478"/>
        <pc:sldMkLst>
          <pc:docMk/>
          <pc:sldMk cId="3622897384" sldId="258"/>
        </pc:sldMkLst>
        <pc:spChg chg="del">
          <ac:chgData name="Rahul Dhamne" userId="efacfc86b1d01c06" providerId="LiveId" clId="{914128B9-4E46-0A4F-AB9F-9FD5C15EBB60}" dt="2022-11-09T15:17:35.759" v="1" actId="478"/>
          <ac:spMkLst>
            <pc:docMk/>
            <pc:sldMk cId="3622897384" sldId="258"/>
            <ac:spMk id="10" creationId="{31ECACBD-77E4-366C-F694-E79E9533FBFA}"/>
          </ac:spMkLst>
        </pc:spChg>
        <pc:spChg chg="del">
          <ac:chgData name="Rahul Dhamne" userId="efacfc86b1d01c06" providerId="LiveId" clId="{914128B9-4E46-0A4F-AB9F-9FD5C15EBB60}" dt="2022-11-09T15:17:33.181" v="0" actId="478"/>
          <ac:spMkLst>
            <pc:docMk/>
            <pc:sldMk cId="3622897384" sldId="258"/>
            <ac:spMk id="11" creationId="{622B5677-15FB-A04A-831E-680BCC713B29}"/>
          </ac:spMkLst>
        </pc:spChg>
      </pc:sldChg>
      <pc:sldChg chg="modSp mod">
        <pc:chgData name="Rahul Dhamne" userId="efacfc86b1d01c06" providerId="LiveId" clId="{914128B9-4E46-0A4F-AB9F-9FD5C15EBB60}" dt="2022-11-09T15:51:47.019" v="96" actId="20577"/>
        <pc:sldMkLst>
          <pc:docMk/>
          <pc:sldMk cId="3155076771" sldId="269"/>
        </pc:sldMkLst>
        <pc:spChg chg="mod">
          <ac:chgData name="Rahul Dhamne" userId="efacfc86b1d01c06" providerId="LiveId" clId="{914128B9-4E46-0A4F-AB9F-9FD5C15EBB60}" dt="2022-11-09T15:51:47.019" v="96" actId="20577"/>
          <ac:spMkLst>
            <pc:docMk/>
            <pc:sldMk cId="3155076771" sldId="269"/>
            <ac:spMk id="2" creationId="{DC97A154-ED67-5986-1AC8-A0D9B1B23E80}"/>
          </ac:spMkLst>
        </pc:spChg>
      </pc:sldChg>
    </pc:docChg>
  </pc:docChgLst>
  <pc:docChgLst>
    <pc:chgData name="Rahul Dhamne" userId="efacfc86b1d01c06" providerId="LiveId" clId="{AEBB5E17-1053-644F-A2B1-FA3991EF50D5}"/>
    <pc:docChg chg="undo custSel addSld delSld modSld">
      <pc:chgData name="Rahul Dhamne" userId="efacfc86b1d01c06" providerId="LiveId" clId="{AEBB5E17-1053-644F-A2B1-FA3991EF50D5}" dt="2022-10-09T17:39:13.437" v="908" actId="207"/>
      <pc:docMkLst>
        <pc:docMk/>
      </pc:docMkLst>
      <pc:sldChg chg="delSp modSp mod">
        <pc:chgData name="Rahul Dhamne" userId="efacfc86b1d01c06" providerId="LiveId" clId="{AEBB5E17-1053-644F-A2B1-FA3991EF50D5}" dt="2022-10-09T16:34:14.408" v="150" actId="20577"/>
        <pc:sldMkLst>
          <pc:docMk/>
          <pc:sldMk cId="4030831188" sldId="256"/>
        </pc:sldMkLst>
        <pc:spChg chg="mod">
          <ac:chgData name="Rahul Dhamne" userId="efacfc86b1d01c06" providerId="LiveId" clId="{AEBB5E17-1053-644F-A2B1-FA3991EF50D5}" dt="2022-10-09T16:34:14.408" v="150" actId="20577"/>
          <ac:spMkLst>
            <pc:docMk/>
            <pc:sldMk cId="4030831188" sldId="256"/>
            <ac:spMk id="13" creationId="{52A1DF0E-35EC-457B-BF14-F960C4621AB4}"/>
          </ac:spMkLst>
        </pc:spChg>
        <pc:spChg chg="mod">
          <ac:chgData name="Rahul Dhamne" userId="efacfc86b1d01c06" providerId="LiveId" clId="{AEBB5E17-1053-644F-A2B1-FA3991EF50D5}" dt="2022-10-09T16:32:16.682" v="117" actId="20577"/>
          <ac:spMkLst>
            <pc:docMk/>
            <pc:sldMk cId="4030831188" sldId="256"/>
            <ac:spMk id="15" creationId="{365B3012-0E2F-4EDD-8FDE-DCF0C9FB79D4}"/>
          </ac:spMkLst>
        </pc:spChg>
        <pc:spChg chg="mod">
          <ac:chgData name="Rahul Dhamne" userId="efacfc86b1d01c06" providerId="LiveId" clId="{AEBB5E17-1053-644F-A2B1-FA3991EF50D5}" dt="2022-10-09T16:31:49.067" v="79" actId="20577"/>
          <ac:spMkLst>
            <pc:docMk/>
            <pc:sldMk cId="4030831188" sldId="256"/>
            <ac:spMk id="16" creationId="{E39410E1-F7AA-4843-B17F-7B86893FAFB6}"/>
          </ac:spMkLst>
        </pc:spChg>
        <pc:spChg chg="del">
          <ac:chgData name="Rahul Dhamne" userId="efacfc86b1d01c06" providerId="LiveId" clId="{AEBB5E17-1053-644F-A2B1-FA3991EF50D5}" dt="2022-10-09T16:32:02.234" v="93" actId="478"/>
          <ac:spMkLst>
            <pc:docMk/>
            <pc:sldMk cId="4030831188" sldId="256"/>
            <ac:spMk id="17" creationId="{3F2E7A32-3E8B-446D-9376-09B7A72FF671}"/>
          </ac:spMkLst>
        </pc:spChg>
      </pc:sldChg>
      <pc:sldChg chg="addSp delSp modSp mod">
        <pc:chgData name="Rahul Dhamne" userId="efacfc86b1d01c06" providerId="LiveId" clId="{AEBB5E17-1053-644F-A2B1-FA3991EF50D5}" dt="2022-10-09T17:39:13.437" v="908" actId="207"/>
        <pc:sldMkLst>
          <pc:docMk/>
          <pc:sldMk cId="3622897384" sldId="258"/>
        </pc:sldMkLst>
        <pc:spChg chg="add del mod">
          <ac:chgData name="Rahul Dhamne" userId="efacfc86b1d01c06" providerId="LiveId" clId="{AEBB5E17-1053-644F-A2B1-FA3991EF50D5}" dt="2022-10-09T17:00:25.942" v="727" actId="478"/>
          <ac:spMkLst>
            <pc:docMk/>
            <pc:sldMk cId="3622897384" sldId="258"/>
            <ac:spMk id="2" creationId="{DC97A154-ED67-5986-1AC8-A0D9B1B23E80}"/>
          </ac:spMkLst>
        </pc:spChg>
        <pc:spChg chg="add del mod">
          <ac:chgData name="Rahul Dhamne" userId="efacfc86b1d01c06" providerId="LiveId" clId="{AEBB5E17-1053-644F-A2B1-FA3991EF50D5}" dt="2022-10-09T17:00:25.942" v="727" actId="478"/>
          <ac:spMkLst>
            <pc:docMk/>
            <pc:sldMk cId="3622897384" sldId="258"/>
            <ac:spMk id="3" creationId="{3E9C6D8E-2E01-2E24-62B3-C4E552B9380A}"/>
          </ac:spMkLst>
        </pc:spChg>
        <pc:spChg chg="add del mod">
          <ac:chgData name="Rahul Dhamne" userId="efacfc86b1d01c06" providerId="LiveId" clId="{AEBB5E17-1053-644F-A2B1-FA3991EF50D5}" dt="2022-10-09T17:01:23.428" v="750" actId="478"/>
          <ac:spMkLst>
            <pc:docMk/>
            <pc:sldMk cId="3622897384" sldId="258"/>
            <ac:spMk id="7" creationId="{000B3396-24F5-9188-DE5B-5CE2DB70BA0F}"/>
          </ac:spMkLst>
        </pc:spChg>
        <pc:spChg chg="add del mod">
          <ac:chgData name="Rahul Dhamne" userId="efacfc86b1d01c06" providerId="LiveId" clId="{AEBB5E17-1053-644F-A2B1-FA3991EF50D5}" dt="2022-10-09T17:01:28.294" v="751" actId="478"/>
          <ac:spMkLst>
            <pc:docMk/>
            <pc:sldMk cId="3622897384" sldId="258"/>
            <ac:spMk id="9" creationId="{025D9519-544B-1383-0138-86E82FD9230B}"/>
          </ac:spMkLst>
        </pc:spChg>
        <pc:spChg chg="add mod">
          <ac:chgData name="Rahul Dhamne" userId="efacfc86b1d01c06" providerId="LiveId" clId="{AEBB5E17-1053-644F-A2B1-FA3991EF50D5}" dt="2022-10-09T17:39:13.437" v="908" actId="207"/>
          <ac:spMkLst>
            <pc:docMk/>
            <pc:sldMk cId="3622897384" sldId="258"/>
            <ac:spMk id="10" creationId="{31ECACBD-77E4-366C-F694-E79E9533FBFA}"/>
          </ac:spMkLst>
        </pc:spChg>
        <pc:spChg chg="add mod">
          <ac:chgData name="Rahul Dhamne" userId="efacfc86b1d01c06" providerId="LiveId" clId="{AEBB5E17-1053-644F-A2B1-FA3991EF50D5}" dt="2022-10-09T17:01:56.385" v="765" actId="313"/>
          <ac:spMkLst>
            <pc:docMk/>
            <pc:sldMk cId="3622897384" sldId="258"/>
            <ac:spMk id="11" creationId="{622B5677-15FB-A04A-831E-680BCC713B29}"/>
          </ac:spMkLst>
        </pc:spChg>
        <pc:spChg chg="add mod">
          <ac:chgData name="Rahul Dhamne" userId="efacfc86b1d01c06" providerId="LiveId" clId="{AEBB5E17-1053-644F-A2B1-FA3991EF50D5}" dt="2022-10-09T17:04:14.755" v="903" actId="20577"/>
          <ac:spMkLst>
            <pc:docMk/>
            <pc:sldMk cId="3622897384" sldId="258"/>
            <ac:spMk id="12" creationId="{13BE95E4-ED02-F16E-8EB3-739F7A8D3ADF}"/>
          </ac:spMkLst>
        </pc:spChg>
        <pc:spChg chg="add mod">
          <ac:chgData name="Rahul Dhamne" userId="efacfc86b1d01c06" providerId="LiveId" clId="{AEBB5E17-1053-644F-A2B1-FA3991EF50D5}" dt="2022-10-09T17:02:29.747" v="815" actId="1035"/>
          <ac:spMkLst>
            <pc:docMk/>
            <pc:sldMk cId="3622897384" sldId="258"/>
            <ac:spMk id="13" creationId="{7E4C471A-7130-6E46-818B-A091A6205AA0}"/>
          </ac:spMkLst>
        </pc:spChg>
        <pc:spChg chg="mod">
          <ac:chgData name="Rahul Dhamne" userId="efacfc86b1d01c06" providerId="LiveId" clId="{AEBB5E17-1053-644F-A2B1-FA3991EF50D5}" dt="2022-10-09T17:00:56.114" v="747" actId="20577"/>
          <ac:spMkLst>
            <pc:docMk/>
            <pc:sldMk cId="3622897384" sldId="258"/>
            <ac:spMk id="26" creationId="{27ED0F80-138B-4A4E-B34B-8C68CC474DC4}"/>
          </ac:spMkLst>
        </pc:spChg>
        <pc:spChg chg="del mod">
          <ac:chgData name="Rahul Dhamne" userId="efacfc86b1d01c06" providerId="LiveId" clId="{AEBB5E17-1053-644F-A2B1-FA3991EF50D5}" dt="2022-10-09T17:01:17.607" v="748" actId="478"/>
          <ac:spMkLst>
            <pc:docMk/>
            <pc:sldMk cId="3622897384" sldId="258"/>
            <ac:spMk id="27" creationId="{3AFAB89C-2CD9-4C64-8509-75920527BE13}"/>
          </ac:spMkLst>
        </pc:spChg>
        <pc:spChg chg="del mod">
          <ac:chgData name="Rahul Dhamne" userId="efacfc86b1d01c06" providerId="LiveId" clId="{AEBB5E17-1053-644F-A2B1-FA3991EF50D5}" dt="2022-10-09T17:01:21.151" v="749" actId="478"/>
          <ac:spMkLst>
            <pc:docMk/>
            <pc:sldMk cId="3622897384" sldId="258"/>
            <ac:spMk id="28" creationId="{BAC3A74A-2E5E-400E-A784-658FA9446B2A}"/>
          </ac:spMkLst>
        </pc:spChg>
        <pc:graphicFrameChg chg="add del mod">
          <ac:chgData name="Rahul Dhamne" userId="efacfc86b1d01c06" providerId="LiveId" clId="{AEBB5E17-1053-644F-A2B1-FA3991EF50D5}" dt="2022-10-09T16:47:15.252" v="280"/>
          <ac:graphicFrameMkLst>
            <pc:docMk/>
            <pc:sldMk cId="3622897384" sldId="258"/>
            <ac:graphicFrameMk id="4" creationId="{5572A3D6-76E4-E4C7-56D4-E24C15872F74}"/>
          </ac:graphicFrameMkLst>
        </pc:graphicFrameChg>
        <pc:graphicFrameChg chg="add del mod">
          <ac:chgData name="Rahul Dhamne" userId="efacfc86b1d01c06" providerId="LiveId" clId="{AEBB5E17-1053-644F-A2B1-FA3991EF50D5}" dt="2022-10-09T16:47:14.514" v="279"/>
          <ac:graphicFrameMkLst>
            <pc:docMk/>
            <pc:sldMk cId="3622897384" sldId="258"/>
            <ac:graphicFrameMk id="5" creationId="{4AB67FE2-0A92-DF04-22CF-F602C6C85E6B}"/>
          </ac:graphicFrameMkLst>
        </pc:graphicFrameChg>
      </pc:sldChg>
      <pc:sldChg chg="add del">
        <pc:chgData name="Rahul Dhamne" userId="efacfc86b1d01c06" providerId="LiveId" clId="{AEBB5E17-1053-644F-A2B1-FA3991EF50D5}" dt="2022-10-09T16:23:25.775" v="27" actId="2696"/>
        <pc:sldMkLst>
          <pc:docMk/>
          <pc:sldMk cId="2221191283" sldId="266"/>
        </pc:sldMkLst>
      </pc:sldChg>
      <pc:sldChg chg="add del">
        <pc:chgData name="Rahul Dhamne" userId="efacfc86b1d01c06" providerId="LiveId" clId="{AEBB5E17-1053-644F-A2B1-FA3991EF50D5}" dt="2022-10-09T16:23:25.775" v="27" actId="2696"/>
        <pc:sldMkLst>
          <pc:docMk/>
          <pc:sldMk cId="2757217888" sldId="267"/>
        </pc:sldMkLst>
      </pc:sldChg>
      <pc:sldChg chg="add del">
        <pc:chgData name="Rahul Dhamne" userId="efacfc86b1d01c06" providerId="LiveId" clId="{AEBB5E17-1053-644F-A2B1-FA3991EF50D5}" dt="2022-10-09T17:06:05.985" v="904" actId="2696"/>
        <pc:sldMkLst>
          <pc:docMk/>
          <pc:sldMk cId="1764932594" sldId="268"/>
        </pc:sldMkLst>
      </pc:sldChg>
      <pc:sldChg chg="addSp delSp modSp add mod">
        <pc:chgData name="Rahul Dhamne" userId="efacfc86b1d01c06" providerId="LiveId" clId="{AEBB5E17-1053-644F-A2B1-FA3991EF50D5}" dt="2022-10-09T17:00:13.289" v="726" actId="20577"/>
        <pc:sldMkLst>
          <pc:docMk/>
          <pc:sldMk cId="3155076771" sldId="269"/>
        </pc:sldMkLst>
        <pc:spChg chg="mod">
          <ac:chgData name="Rahul Dhamne" userId="efacfc86b1d01c06" providerId="LiveId" clId="{AEBB5E17-1053-644F-A2B1-FA3991EF50D5}" dt="2022-10-09T17:00:13.289" v="726" actId="20577"/>
          <ac:spMkLst>
            <pc:docMk/>
            <pc:sldMk cId="3155076771" sldId="269"/>
            <ac:spMk id="2" creationId="{DC97A154-ED67-5986-1AC8-A0D9B1B23E80}"/>
          </ac:spMkLst>
        </pc:spChg>
        <pc:spChg chg="mod">
          <ac:chgData name="Rahul Dhamne" userId="efacfc86b1d01c06" providerId="LiveId" clId="{AEBB5E17-1053-644F-A2B1-FA3991EF50D5}" dt="2022-10-09T16:53:35.830" v="518" actId="1076"/>
          <ac:spMkLst>
            <pc:docMk/>
            <pc:sldMk cId="3155076771" sldId="269"/>
            <ac:spMk id="3" creationId="{3E9C6D8E-2E01-2E24-62B3-C4E552B9380A}"/>
          </ac:spMkLst>
        </pc:spChg>
        <pc:spChg chg="add del mod">
          <ac:chgData name="Rahul Dhamne" userId="efacfc86b1d01c06" providerId="LiveId" clId="{AEBB5E17-1053-644F-A2B1-FA3991EF50D5}" dt="2022-10-09T16:53:09.157" v="513" actId="478"/>
          <ac:spMkLst>
            <pc:docMk/>
            <pc:sldMk cId="3155076771" sldId="269"/>
            <ac:spMk id="5" creationId="{AEA2229A-DD13-AC9C-D1AC-6A6D6E7707FF}"/>
          </ac:spMkLst>
        </pc:spChg>
        <pc:spChg chg="add del mod">
          <ac:chgData name="Rahul Dhamne" userId="efacfc86b1d01c06" providerId="LiveId" clId="{AEBB5E17-1053-644F-A2B1-FA3991EF50D5}" dt="2022-10-09T16:52:52.395" v="510" actId="478"/>
          <ac:spMkLst>
            <pc:docMk/>
            <pc:sldMk cId="3155076771" sldId="269"/>
            <ac:spMk id="7" creationId="{7CF10FA7-00B4-0E17-7F87-5463B18CEEA7}"/>
          </ac:spMkLst>
        </pc:spChg>
        <pc:spChg chg="del">
          <ac:chgData name="Rahul Dhamne" userId="efacfc86b1d01c06" providerId="LiveId" clId="{AEBB5E17-1053-644F-A2B1-FA3991EF50D5}" dt="2022-10-09T16:52:49.089" v="509" actId="478"/>
          <ac:spMkLst>
            <pc:docMk/>
            <pc:sldMk cId="3155076771" sldId="269"/>
            <ac:spMk id="27" creationId="{3AFAB89C-2CD9-4C64-8509-75920527BE13}"/>
          </ac:spMkLst>
        </pc:spChg>
        <pc:spChg chg="del">
          <ac:chgData name="Rahul Dhamne" userId="efacfc86b1d01c06" providerId="LiveId" clId="{AEBB5E17-1053-644F-A2B1-FA3991EF50D5}" dt="2022-10-09T16:52:49.089" v="509" actId="478"/>
          <ac:spMkLst>
            <pc:docMk/>
            <pc:sldMk cId="3155076771" sldId="269"/>
            <ac:spMk id="28" creationId="{BAC3A74A-2E5E-400E-A784-658FA9446B2A}"/>
          </ac:spMkLst>
        </pc:spChg>
      </pc:sldChg>
    </pc:docChg>
  </pc:docChgLst>
  <pc:docChgLst>
    <pc:chgData name="Rahul Dhamne" userId="efacfc86b1d01c06" providerId="LiveId" clId="{766ACC98-4EB7-494D-9608-648B6886DA6B}"/>
    <pc:docChg chg="undo custSel addSld delSld modSld sldOrd">
      <pc:chgData name="Rahul Dhamne" userId="efacfc86b1d01c06" providerId="LiveId" clId="{766ACC98-4EB7-494D-9608-648B6886DA6B}" dt="2023-02-10T12:06:38.869" v="1017" actId="20577"/>
      <pc:docMkLst>
        <pc:docMk/>
      </pc:docMkLst>
      <pc:sldChg chg="modSp mod">
        <pc:chgData name="Rahul Dhamne" userId="efacfc86b1d01c06" providerId="LiveId" clId="{766ACC98-4EB7-494D-9608-648B6886DA6B}" dt="2023-02-07T06:05:02.561" v="769" actId="207"/>
        <pc:sldMkLst>
          <pc:docMk/>
          <pc:sldMk cId="4030831188" sldId="256"/>
        </pc:sldMkLst>
        <pc:spChg chg="mod">
          <ac:chgData name="Rahul Dhamne" userId="efacfc86b1d01c06" providerId="LiveId" clId="{766ACC98-4EB7-494D-9608-648B6886DA6B}" dt="2023-02-05T18:04:20.099" v="0" actId="207"/>
          <ac:spMkLst>
            <pc:docMk/>
            <pc:sldMk cId="4030831188" sldId="256"/>
            <ac:spMk id="13" creationId="{52A1DF0E-35EC-457B-BF14-F960C4621AB4}"/>
          </ac:spMkLst>
        </pc:spChg>
        <pc:spChg chg="mod">
          <ac:chgData name="Rahul Dhamne" userId="efacfc86b1d01c06" providerId="LiveId" clId="{766ACC98-4EB7-494D-9608-648B6886DA6B}" dt="2023-02-07T06:05:02.561" v="769" actId="207"/>
          <ac:spMkLst>
            <pc:docMk/>
            <pc:sldMk cId="4030831188" sldId="256"/>
            <ac:spMk id="15" creationId="{365B3012-0E2F-4EDD-8FDE-DCF0C9FB79D4}"/>
          </ac:spMkLst>
        </pc:spChg>
        <pc:spChg chg="mod">
          <ac:chgData name="Rahul Dhamne" userId="efacfc86b1d01c06" providerId="LiveId" clId="{766ACC98-4EB7-494D-9608-648B6886DA6B}" dt="2023-02-07T06:04:58.374" v="768" actId="207"/>
          <ac:spMkLst>
            <pc:docMk/>
            <pc:sldMk cId="4030831188" sldId="256"/>
            <ac:spMk id="16" creationId="{E39410E1-F7AA-4843-B17F-7B86893FAFB6}"/>
          </ac:spMkLst>
        </pc:spChg>
      </pc:sldChg>
      <pc:sldChg chg="add del">
        <pc:chgData name="Rahul Dhamne" userId="efacfc86b1d01c06" providerId="LiveId" clId="{766ACC98-4EB7-494D-9608-648B6886DA6B}" dt="2023-02-07T05:08:37.444" v="450" actId="2696"/>
        <pc:sldMkLst>
          <pc:docMk/>
          <pc:sldMk cId="95992585" sldId="257"/>
        </pc:sldMkLst>
      </pc:sldChg>
      <pc:sldChg chg="add del">
        <pc:chgData name="Rahul Dhamne" userId="efacfc86b1d01c06" providerId="LiveId" clId="{766ACC98-4EB7-494D-9608-648B6886DA6B}" dt="2023-02-07T05:12:43.412" v="500" actId="2696"/>
        <pc:sldMkLst>
          <pc:docMk/>
          <pc:sldMk cId="2125475149" sldId="257"/>
        </pc:sldMkLst>
      </pc:sldChg>
      <pc:sldChg chg="add del">
        <pc:chgData name="Rahul Dhamne" userId="efacfc86b1d01c06" providerId="LiveId" clId="{766ACC98-4EB7-494D-9608-648B6886DA6B}" dt="2023-02-07T05:11:24.075" v="488" actId="2696"/>
        <pc:sldMkLst>
          <pc:docMk/>
          <pc:sldMk cId="2410346607" sldId="257"/>
        </pc:sldMkLst>
      </pc:sldChg>
      <pc:sldChg chg="add del">
        <pc:chgData name="Rahul Dhamne" userId="efacfc86b1d01c06" providerId="LiveId" clId="{766ACC98-4EB7-494D-9608-648B6886DA6B}" dt="2023-02-07T05:08:37.444" v="450" actId="2696"/>
        <pc:sldMkLst>
          <pc:docMk/>
          <pc:sldMk cId="1000116217" sldId="258"/>
        </pc:sldMkLst>
      </pc:sldChg>
      <pc:sldChg chg="add del">
        <pc:chgData name="Rahul Dhamne" userId="efacfc86b1d01c06" providerId="LiveId" clId="{766ACC98-4EB7-494D-9608-648B6886DA6B}" dt="2023-02-07T05:11:24.075" v="488" actId="2696"/>
        <pc:sldMkLst>
          <pc:docMk/>
          <pc:sldMk cId="1110299663" sldId="258"/>
        </pc:sldMkLst>
      </pc:sldChg>
      <pc:sldChg chg="delSp add del mod">
        <pc:chgData name="Rahul Dhamne" userId="efacfc86b1d01c06" providerId="LiveId" clId="{766ACC98-4EB7-494D-9608-648B6886DA6B}" dt="2023-02-07T05:43:44.926" v="517" actId="2696"/>
        <pc:sldMkLst>
          <pc:docMk/>
          <pc:sldMk cId="2906580168" sldId="258"/>
        </pc:sldMkLst>
        <pc:picChg chg="del">
          <ac:chgData name="Rahul Dhamne" userId="efacfc86b1d01c06" providerId="LiveId" clId="{766ACC98-4EB7-494D-9608-648B6886DA6B}" dt="2023-02-07T05:14:13.329" v="515" actId="478"/>
          <ac:picMkLst>
            <pc:docMk/>
            <pc:sldMk cId="2906580168" sldId="258"/>
            <ac:picMk id="3" creationId="{949EAF4A-AC3F-43F1-A86D-FDEE3786D5E4}"/>
          </ac:picMkLst>
        </pc:picChg>
      </pc:sldChg>
      <pc:sldChg chg="modSp mod">
        <pc:chgData name="Rahul Dhamne" userId="efacfc86b1d01c06" providerId="LiveId" clId="{766ACC98-4EB7-494D-9608-648B6886DA6B}" dt="2023-02-09T16:39:44.883" v="964" actId="20577"/>
        <pc:sldMkLst>
          <pc:docMk/>
          <pc:sldMk cId="3155076771" sldId="269"/>
        </pc:sldMkLst>
        <pc:spChg chg="mod">
          <ac:chgData name="Rahul Dhamne" userId="efacfc86b1d01c06" providerId="LiveId" clId="{766ACC98-4EB7-494D-9608-648B6886DA6B}" dt="2023-02-09T16:39:44.883" v="964" actId="20577"/>
          <ac:spMkLst>
            <pc:docMk/>
            <pc:sldMk cId="3155076771" sldId="269"/>
            <ac:spMk id="28" creationId="{DC97A154-ED67-5986-1AC8-A0D9B1B23E80}"/>
          </ac:spMkLst>
        </pc:spChg>
      </pc:sldChg>
      <pc:sldChg chg="modSp mod">
        <pc:chgData name="Rahul Dhamne" userId="efacfc86b1d01c06" providerId="LiveId" clId="{766ACC98-4EB7-494D-9608-648B6886DA6B}" dt="2023-02-09T16:41:38.250" v="966" actId="20577"/>
        <pc:sldMkLst>
          <pc:docMk/>
          <pc:sldMk cId="72105507" sldId="270"/>
        </pc:sldMkLst>
        <pc:spChg chg="mod">
          <ac:chgData name="Rahul Dhamne" userId="efacfc86b1d01c06" providerId="LiveId" clId="{766ACC98-4EB7-494D-9608-648B6886DA6B}" dt="2023-02-05T18:11:21.176" v="216" actId="27636"/>
          <ac:spMkLst>
            <pc:docMk/>
            <pc:sldMk cId="72105507" sldId="270"/>
            <ac:spMk id="12" creationId="{27ED0F80-138B-4A4E-B34B-8C68CC474DC4}"/>
          </ac:spMkLst>
        </pc:spChg>
        <pc:spChg chg="mod">
          <ac:chgData name="Rahul Dhamne" userId="efacfc86b1d01c06" providerId="LiveId" clId="{766ACC98-4EB7-494D-9608-648B6886DA6B}" dt="2023-02-09T16:41:38.250" v="966" actId="20577"/>
          <ac:spMkLst>
            <pc:docMk/>
            <pc:sldMk cId="72105507" sldId="270"/>
            <ac:spMk id="21" creationId="{DC97A154-ED67-5986-1AC8-A0D9B1B23E80}"/>
          </ac:spMkLst>
        </pc:spChg>
      </pc:sldChg>
      <pc:sldChg chg="modSp mod">
        <pc:chgData name="Rahul Dhamne" userId="efacfc86b1d01c06" providerId="LiveId" clId="{766ACC98-4EB7-494D-9608-648B6886DA6B}" dt="2023-02-05T18:08:15.746" v="75" actId="1036"/>
        <pc:sldMkLst>
          <pc:docMk/>
          <pc:sldMk cId="3729932185" sldId="285"/>
        </pc:sldMkLst>
        <pc:graphicFrameChg chg="mod">
          <ac:chgData name="Rahul Dhamne" userId="efacfc86b1d01c06" providerId="LiveId" clId="{766ACC98-4EB7-494D-9608-648B6886DA6B}" dt="2023-02-05T18:07:46.566" v="52" actId="1038"/>
          <ac:graphicFrameMkLst>
            <pc:docMk/>
            <pc:sldMk cId="3729932185" sldId="285"/>
            <ac:graphicFrameMk id="6" creationId="{38DFC394-6722-38C1-45B5-812B917C58D5}"/>
          </ac:graphicFrameMkLst>
        </pc:graphicFrameChg>
        <pc:graphicFrameChg chg="mod">
          <ac:chgData name="Rahul Dhamne" userId="efacfc86b1d01c06" providerId="LiveId" clId="{766ACC98-4EB7-494D-9608-648B6886DA6B}" dt="2023-02-05T18:07:58.561" v="72" actId="1038"/>
          <ac:graphicFrameMkLst>
            <pc:docMk/>
            <pc:sldMk cId="3729932185" sldId="285"/>
            <ac:graphicFrameMk id="7" creationId="{517DA866-59F5-7EFC-7397-18B856DCE3A0}"/>
          </ac:graphicFrameMkLst>
        </pc:graphicFrameChg>
        <pc:picChg chg="mod">
          <ac:chgData name="Rahul Dhamne" userId="efacfc86b1d01c06" providerId="LiveId" clId="{766ACC98-4EB7-494D-9608-648B6886DA6B}" dt="2023-02-05T18:08:15.746" v="75" actId="1036"/>
          <ac:picMkLst>
            <pc:docMk/>
            <pc:sldMk cId="3729932185" sldId="285"/>
            <ac:picMk id="3" creationId="{3D8C24C4-A2D3-CC37-5580-30C20C425AE4}"/>
          </ac:picMkLst>
        </pc:picChg>
      </pc:sldChg>
      <pc:sldChg chg="modSp mod">
        <pc:chgData name="Rahul Dhamne" userId="efacfc86b1d01c06" providerId="LiveId" clId="{766ACC98-4EB7-494D-9608-648B6886DA6B}" dt="2023-02-05T18:26:52.004" v="447" actId="1035"/>
        <pc:sldMkLst>
          <pc:docMk/>
          <pc:sldMk cId="2176889769" sldId="286"/>
        </pc:sldMkLst>
        <pc:graphicFrameChg chg="mod">
          <ac:chgData name="Rahul Dhamne" userId="efacfc86b1d01c06" providerId="LiveId" clId="{766ACC98-4EB7-494D-9608-648B6886DA6B}" dt="2023-02-05T18:09:43.151" v="97" actId="1038"/>
          <ac:graphicFrameMkLst>
            <pc:docMk/>
            <pc:sldMk cId="2176889769" sldId="286"/>
            <ac:graphicFrameMk id="3" creationId="{F0798156-48DD-FE87-9A03-B2F8BA3169A3}"/>
          </ac:graphicFrameMkLst>
        </pc:graphicFrameChg>
        <pc:graphicFrameChg chg="mod">
          <ac:chgData name="Rahul Dhamne" userId="efacfc86b1d01c06" providerId="LiveId" clId="{766ACC98-4EB7-494D-9608-648B6886DA6B}" dt="2023-02-05T18:09:53.718" v="118" actId="1038"/>
          <ac:graphicFrameMkLst>
            <pc:docMk/>
            <pc:sldMk cId="2176889769" sldId="286"/>
            <ac:graphicFrameMk id="4" creationId="{8C97C6F2-CD9E-09B6-8584-9B0A48A12C26}"/>
          </ac:graphicFrameMkLst>
        </pc:graphicFrameChg>
        <pc:picChg chg="mod">
          <ac:chgData name="Rahul Dhamne" userId="efacfc86b1d01c06" providerId="LiveId" clId="{766ACC98-4EB7-494D-9608-648B6886DA6B}" dt="2023-02-05T18:26:52.004" v="447" actId="1035"/>
          <ac:picMkLst>
            <pc:docMk/>
            <pc:sldMk cId="2176889769" sldId="286"/>
            <ac:picMk id="10" creationId="{4E6D98A9-7A3A-FBE8-6398-577C8C6D5F3C}"/>
          </ac:picMkLst>
        </pc:picChg>
      </pc:sldChg>
      <pc:sldChg chg="modSp mod">
        <pc:chgData name="Rahul Dhamne" userId="efacfc86b1d01c06" providerId="LiveId" clId="{766ACC98-4EB7-494D-9608-648B6886DA6B}" dt="2023-02-05T18:10:38.882" v="177" actId="1076"/>
        <pc:sldMkLst>
          <pc:docMk/>
          <pc:sldMk cId="3682873765" sldId="287"/>
        </pc:sldMkLst>
        <pc:graphicFrameChg chg="mod">
          <ac:chgData name="Rahul Dhamne" userId="efacfc86b1d01c06" providerId="LiveId" clId="{766ACC98-4EB7-494D-9608-648B6886DA6B}" dt="2023-02-05T18:10:16.043" v="146" actId="1038"/>
          <ac:graphicFrameMkLst>
            <pc:docMk/>
            <pc:sldMk cId="3682873765" sldId="287"/>
            <ac:graphicFrameMk id="3" creationId="{0A83545A-CA28-A666-9C2F-60C25B1CC7FB}"/>
          </ac:graphicFrameMkLst>
        </pc:graphicFrameChg>
        <pc:graphicFrameChg chg="mod">
          <ac:chgData name="Rahul Dhamne" userId="efacfc86b1d01c06" providerId="LiveId" clId="{766ACC98-4EB7-494D-9608-648B6886DA6B}" dt="2023-02-05T18:10:28.683" v="176" actId="1038"/>
          <ac:graphicFrameMkLst>
            <pc:docMk/>
            <pc:sldMk cId="3682873765" sldId="287"/>
            <ac:graphicFrameMk id="4" creationId="{6B3AEC1E-2E07-A47B-F72E-C8034C4C453B}"/>
          </ac:graphicFrameMkLst>
        </pc:graphicFrameChg>
        <pc:picChg chg="mod">
          <ac:chgData name="Rahul Dhamne" userId="efacfc86b1d01c06" providerId="LiveId" clId="{766ACC98-4EB7-494D-9608-648B6886DA6B}" dt="2023-02-05T18:10:38.882" v="177" actId="1076"/>
          <ac:picMkLst>
            <pc:docMk/>
            <pc:sldMk cId="3682873765" sldId="287"/>
            <ac:picMk id="7" creationId="{24753088-BD29-14C2-9359-8F30EF8B5EB9}"/>
          </ac:picMkLst>
        </pc:picChg>
      </pc:sldChg>
      <pc:sldChg chg="addSp delSp modSp mod">
        <pc:chgData name="Rahul Dhamne" userId="efacfc86b1d01c06" providerId="LiveId" clId="{766ACC98-4EB7-494D-9608-648B6886DA6B}" dt="2023-02-05T18:19:36.160" v="360" actId="1036"/>
        <pc:sldMkLst>
          <pc:docMk/>
          <pc:sldMk cId="28640860" sldId="288"/>
        </pc:sldMkLst>
        <pc:graphicFrameChg chg="mod">
          <ac:chgData name="Rahul Dhamne" userId="efacfc86b1d01c06" providerId="LiveId" clId="{766ACC98-4EB7-494D-9608-648B6886DA6B}" dt="2023-02-05T18:11:05.257" v="203" actId="1038"/>
          <ac:graphicFrameMkLst>
            <pc:docMk/>
            <pc:sldMk cId="28640860" sldId="288"/>
            <ac:graphicFrameMk id="3" creationId="{4543DE1E-5D43-7168-16DD-4F7D47A2B861}"/>
          </ac:graphicFrameMkLst>
        </pc:graphicFrameChg>
        <pc:graphicFrameChg chg="mod">
          <ac:chgData name="Rahul Dhamne" userId="efacfc86b1d01c06" providerId="LiveId" clId="{766ACC98-4EB7-494D-9608-648B6886DA6B}" dt="2023-02-05T18:11:15.023" v="214" actId="1038"/>
          <ac:graphicFrameMkLst>
            <pc:docMk/>
            <pc:sldMk cId="28640860" sldId="288"/>
            <ac:graphicFrameMk id="4" creationId="{BEA18459-2510-827B-4CB2-795FCF63390F}"/>
          </ac:graphicFrameMkLst>
        </pc:graphicFrameChg>
        <pc:picChg chg="mod">
          <ac:chgData name="Rahul Dhamne" userId="efacfc86b1d01c06" providerId="LiveId" clId="{766ACC98-4EB7-494D-9608-648B6886DA6B}" dt="2023-02-05T18:14:55.478" v="306" actId="1035"/>
          <ac:picMkLst>
            <pc:docMk/>
            <pc:sldMk cId="28640860" sldId="288"/>
            <ac:picMk id="7" creationId="{CC90BF67-CF8B-B42E-C520-4D84FC1CD946}"/>
          </ac:picMkLst>
        </pc:picChg>
        <pc:picChg chg="add mod">
          <ac:chgData name="Rahul Dhamne" userId="efacfc86b1d01c06" providerId="LiveId" clId="{766ACC98-4EB7-494D-9608-648B6886DA6B}" dt="2023-02-05T18:19:36.160" v="360" actId="1036"/>
          <ac:picMkLst>
            <pc:docMk/>
            <pc:sldMk cId="28640860" sldId="288"/>
            <ac:picMk id="1026" creationId="{901A58D9-0CC8-4A6A-47A0-3D06D92589FB}"/>
          </ac:picMkLst>
        </pc:picChg>
        <pc:picChg chg="del">
          <ac:chgData name="Rahul Dhamne" userId="efacfc86b1d01c06" providerId="LiveId" clId="{766ACC98-4EB7-494D-9608-648B6886DA6B}" dt="2023-02-05T18:11:21.126" v="215" actId="478"/>
          <ac:picMkLst>
            <pc:docMk/>
            <pc:sldMk cId="28640860" sldId="288"/>
            <ac:picMk id="4098" creationId="{00000000-0000-0000-0000-000000000000}"/>
          </ac:picMkLst>
        </pc:picChg>
      </pc:sldChg>
      <pc:sldChg chg="modSp mod">
        <pc:chgData name="Rahul Dhamne" userId="efacfc86b1d01c06" providerId="LiveId" clId="{766ACC98-4EB7-494D-9608-648B6886DA6B}" dt="2023-02-05T18:19:32.076" v="358" actId="1038"/>
        <pc:sldMkLst>
          <pc:docMk/>
          <pc:sldMk cId="3581256492" sldId="289"/>
        </pc:sldMkLst>
        <pc:graphicFrameChg chg="mod">
          <ac:chgData name="Rahul Dhamne" userId="efacfc86b1d01c06" providerId="LiveId" clId="{766ACC98-4EB7-494D-9608-648B6886DA6B}" dt="2023-02-05T18:13:10.893" v="265" actId="1036"/>
          <ac:graphicFrameMkLst>
            <pc:docMk/>
            <pc:sldMk cId="3581256492" sldId="289"/>
            <ac:graphicFrameMk id="3" creationId="{DABEEA38-E26C-A34E-0425-A454430D28D6}"/>
          </ac:graphicFrameMkLst>
        </pc:graphicFrameChg>
        <pc:graphicFrameChg chg="mod">
          <ac:chgData name="Rahul Dhamne" userId="efacfc86b1d01c06" providerId="LiveId" clId="{766ACC98-4EB7-494D-9608-648B6886DA6B}" dt="2023-02-05T18:13:15.215" v="273" actId="1038"/>
          <ac:graphicFrameMkLst>
            <pc:docMk/>
            <pc:sldMk cId="3581256492" sldId="289"/>
            <ac:graphicFrameMk id="4" creationId="{836FED2F-2A8F-DAB3-583A-0DAA5195D19A}"/>
          </ac:graphicFrameMkLst>
        </pc:graphicFrameChg>
        <pc:picChg chg="mod">
          <ac:chgData name="Rahul Dhamne" userId="efacfc86b1d01c06" providerId="LiveId" clId="{766ACC98-4EB7-494D-9608-648B6886DA6B}" dt="2023-02-05T18:13:04.805" v="247" actId="1036"/>
          <ac:picMkLst>
            <pc:docMk/>
            <pc:sldMk cId="3581256492" sldId="289"/>
            <ac:picMk id="7" creationId="{E5E751C7-1BB0-1921-1578-20B9DFEE6C4E}"/>
          </ac:picMkLst>
        </pc:picChg>
        <pc:picChg chg="mod">
          <ac:chgData name="Rahul Dhamne" userId="efacfc86b1d01c06" providerId="LiveId" clId="{766ACC98-4EB7-494D-9608-648B6886DA6B}" dt="2023-02-05T18:19:32.076" v="358" actId="1038"/>
          <ac:picMkLst>
            <pc:docMk/>
            <pc:sldMk cId="3581256492" sldId="289"/>
            <ac:picMk id="21" creationId="{00000000-0000-0000-0000-000000000000}"/>
          </ac:picMkLst>
        </pc:picChg>
      </pc:sldChg>
      <pc:sldChg chg="addSp delSp modSp mod">
        <pc:chgData name="Rahul Dhamne" userId="efacfc86b1d01c06" providerId="LiveId" clId="{766ACC98-4EB7-494D-9608-648B6886DA6B}" dt="2023-02-05T18:19:27.749" v="354" actId="1038"/>
        <pc:sldMkLst>
          <pc:docMk/>
          <pc:sldMk cId="1275031518" sldId="290"/>
        </pc:sldMkLst>
        <pc:graphicFrameChg chg="mod">
          <ac:chgData name="Rahul Dhamne" userId="efacfc86b1d01c06" providerId="LiveId" clId="{766ACC98-4EB7-494D-9608-648B6886DA6B}" dt="2023-02-05T18:13:39.366" v="278" actId="1076"/>
          <ac:graphicFrameMkLst>
            <pc:docMk/>
            <pc:sldMk cId="1275031518" sldId="290"/>
            <ac:graphicFrameMk id="3" creationId="{37E34DE8-4AD7-0F2B-1483-A7A3C08BF206}"/>
          </ac:graphicFrameMkLst>
        </pc:graphicFrameChg>
        <pc:graphicFrameChg chg="mod">
          <ac:chgData name="Rahul Dhamne" userId="efacfc86b1d01c06" providerId="LiveId" clId="{766ACC98-4EB7-494D-9608-648B6886DA6B}" dt="2023-02-05T18:13:44.429" v="279" actId="1076"/>
          <ac:graphicFrameMkLst>
            <pc:docMk/>
            <pc:sldMk cId="1275031518" sldId="290"/>
            <ac:graphicFrameMk id="4" creationId="{D22B6A77-D8F1-AA5B-01B5-2F0A3A675B2D}"/>
          </ac:graphicFrameMkLst>
        </pc:graphicFrameChg>
        <pc:picChg chg="add mod">
          <ac:chgData name="Rahul Dhamne" userId="efacfc86b1d01c06" providerId="LiveId" clId="{766ACC98-4EB7-494D-9608-648B6886DA6B}" dt="2023-02-05T18:19:27.749" v="354" actId="1038"/>
          <ac:picMkLst>
            <pc:docMk/>
            <pc:sldMk cId="1275031518" sldId="290"/>
            <ac:picMk id="5" creationId="{5EE8A201-31AB-126A-B6A7-C43C00E36E78}"/>
          </ac:picMkLst>
        </pc:picChg>
        <pc:picChg chg="add mod">
          <ac:chgData name="Rahul Dhamne" userId="efacfc86b1d01c06" providerId="LiveId" clId="{766ACC98-4EB7-494D-9608-648B6886DA6B}" dt="2023-02-05T18:16:06.883" v="315" actId="1035"/>
          <ac:picMkLst>
            <pc:docMk/>
            <pc:sldMk cId="1275031518" sldId="290"/>
            <ac:picMk id="6" creationId="{13818FB1-84D6-2E73-579F-9A78F5B5CF03}"/>
          </ac:picMkLst>
        </pc:picChg>
        <pc:picChg chg="del mod">
          <ac:chgData name="Rahul Dhamne" userId="efacfc86b1d01c06" providerId="LiveId" clId="{766ACC98-4EB7-494D-9608-648B6886DA6B}" dt="2023-02-05T18:13:23.705" v="275" actId="478"/>
          <ac:picMkLst>
            <pc:docMk/>
            <pc:sldMk cId="1275031518" sldId="290"/>
            <ac:picMk id="5122" creationId="{00000000-0000-0000-0000-000000000000}"/>
          </ac:picMkLst>
        </pc:picChg>
      </pc:sldChg>
      <pc:sldChg chg="addSp modSp mod">
        <pc:chgData name="Rahul Dhamne" userId="efacfc86b1d01c06" providerId="LiveId" clId="{766ACC98-4EB7-494D-9608-648B6886DA6B}" dt="2023-02-07T17:17:58.039" v="951" actId="20577"/>
        <pc:sldMkLst>
          <pc:docMk/>
          <pc:sldMk cId="3622193524" sldId="291"/>
        </pc:sldMkLst>
        <pc:spChg chg="mod">
          <ac:chgData name="Rahul Dhamne" userId="efacfc86b1d01c06" providerId="LiveId" clId="{766ACC98-4EB7-494D-9608-648B6886DA6B}" dt="2023-02-07T17:17:58.039" v="951" actId="20577"/>
          <ac:spMkLst>
            <pc:docMk/>
            <pc:sldMk cId="3622193524" sldId="291"/>
            <ac:spMk id="20" creationId="{28ACDBA5-307E-5E5D-E147-DF32DDC8AC59}"/>
          </ac:spMkLst>
        </pc:spChg>
        <pc:graphicFrameChg chg="mod">
          <ac:chgData name="Rahul Dhamne" userId="efacfc86b1d01c06" providerId="LiveId" clId="{766ACC98-4EB7-494D-9608-648B6886DA6B}" dt="2023-02-05T18:13:55.213" v="280" actId="1076"/>
          <ac:graphicFrameMkLst>
            <pc:docMk/>
            <pc:sldMk cId="3622193524" sldId="291"/>
            <ac:graphicFrameMk id="3" creationId="{54A15FE3-098D-F537-3FEE-F115439D8E60}"/>
          </ac:graphicFrameMkLst>
        </pc:graphicFrameChg>
        <pc:graphicFrameChg chg="mod">
          <ac:chgData name="Rahul Dhamne" userId="efacfc86b1d01c06" providerId="LiveId" clId="{766ACC98-4EB7-494D-9608-648B6886DA6B}" dt="2023-02-05T18:13:59.716" v="281" actId="1076"/>
          <ac:graphicFrameMkLst>
            <pc:docMk/>
            <pc:sldMk cId="3622193524" sldId="291"/>
            <ac:graphicFrameMk id="4" creationId="{EBF1A4F1-8D4F-4C0D-EBF7-242CA583CBF1}"/>
          </ac:graphicFrameMkLst>
        </pc:graphicFrameChg>
        <pc:picChg chg="add mod">
          <ac:chgData name="Rahul Dhamne" userId="efacfc86b1d01c06" providerId="LiveId" clId="{766ACC98-4EB7-494D-9608-648B6886DA6B}" dt="2023-02-05T18:17:08.721" v="325" actId="1036"/>
          <ac:picMkLst>
            <pc:docMk/>
            <pc:sldMk cId="3622193524" sldId="291"/>
            <ac:picMk id="7" creationId="{5CECF919-6CFF-9AD3-2BDA-1121E2288994}"/>
          </ac:picMkLst>
        </pc:picChg>
        <pc:picChg chg="mod">
          <ac:chgData name="Rahul Dhamne" userId="efacfc86b1d01c06" providerId="LiveId" clId="{766ACC98-4EB7-494D-9608-648B6886DA6B}" dt="2023-02-05T18:19:23.612" v="351" actId="1038"/>
          <ac:picMkLst>
            <pc:docMk/>
            <pc:sldMk cId="3622193524" sldId="291"/>
            <ac:picMk id="12" creationId="{00000000-0000-0000-0000-000000000000}"/>
          </ac:picMkLst>
        </pc:picChg>
      </pc:sldChg>
      <pc:sldChg chg="addSp modSp mod">
        <pc:chgData name="Rahul Dhamne" userId="efacfc86b1d01c06" providerId="LiveId" clId="{766ACC98-4EB7-494D-9608-648B6886DA6B}" dt="2023-02-05T18:19:18.131" v="339" actId="1038"/>
        <pc:sldMkLst>
          <pc:docMk/>
          <pc:sldMk cId="766643544" sldId="292"/>
        </pc:sldMkLst>
        <pc:graphicFrameChg chg="mod">
          <ac:chgData name="Rahul Dhamne" userId="efacfc86b1d01c06" providerId="LiveId" clId="{766ACC98-4EB7-494D-9608-648B6886DA6B}" dt="2023-02-05T18:14:25.203" v="298" actId="1038"/>
          <ac:graphicFrameMkLst>
            <pc:docMk/>
            <pc:sldMk cId="766643544" sldId="292"/>
            <ac:graphicFrameMk id="3" creationId="{9EFAC593-DEE9-F8B3-09C0-DBCD67E06D78}"/>
          </ac:graphicFrameMkLst>
        </pc:graphicFrameChg>
        <pc:graphicFrameChg chg="mod">
          <ac:chgData name="Rahul Dhamne" userId="efacfc86b1d01c06" providerId="LiveId" clId="{766ACC98-4EB7-494D-9608-648B6886DA6B}" dt="2023-02-05T18:14:20.952" v="296" actId="1036"/>
          <ac:graphicFrameMkLst>
            <pc:docMk/>
            <pc:sldMk cId="766643544" sldId="292"/>
            <ac:graphicFrameMk id="4" creationId="{EB832F71-E7E3-AB76-0D00-8DFE08525843}"/>
          </ac:graphicFrameMkLst>
        </pc:graphicFrameChg>
        <pc:picChg chg="add mod">
          <ac:chgData name="Rahul Dhamne" userId="efacfc86b1d01c06" providerId="LiveId" clId="{766ACC98-4EB7-494D-9608-648B6886DA6B}" dt="2023-02-05T18:18:14.979" v="329" actId="14100"/>
          <ac:picMkLst>
            <pc:docMk/>
            <pc:sldMk cId="766643544" sldId="292"/>
            <ac:picMk id="7" creationId="{190F31C0-86C1-CD0E-E9B7-83ADBA04293C}"/>
          </ac:picMkLst>
        </pc:picChg>
        <pc:picChg chg="mod">
          <ac:chgData name="Rahul Dhamne" userId="efacfc86b1d01c06" providerId="LiveId" clId="{766ACC98-4EB7-494D-9608-648B6886DA6B}" dt="2023-02-05T18:19:18.131" v="339" actId="1038"/>
          <ac:picMkLst>
            <pc:docMk/>
            <pc:sldMk cId="766643544" sldId="292"/>
            <ac:picMk id="20" creationId="{00000000-0000-0000-0000-000000000000}"/>
          </ac:picMkLst>
        </pc:picChg>
      </pc:sldChg>
      <pc:sldChg chg="modSp mod">
        <pc:chgData name="Rahul Dhamne" userId="efacfc86b1d01c06" providerId="LiveId" clId="{766ACC98-4EB7-494D-9608-648B6886DA6B}" dt="2023-02-07T05:49:38.791" v="648" actId="20577"/>
        <pc:sldMkLst>
          <pc:docMk/>
          <pc:sldMk cId="3005841921" sldId="295"/>
        </pc:sldMkLst>
        <pc:spChg chg="mod">
          <ac:chgData name="Rahul Dhamne" userId="efacfc86b1d01c06" providerId="LiveId" clId="{766ACC98-4EB7-494D-9608-648B6886DA6B}" dt="2023-02-05T18:06:55.433" v="30" actId="20577"/>
          <ac:spMkLst>
            <pc:docMk/>
            <pc:sldMk cId="3005841921" sldId="295"/>
            <ac:spMk id="12" creationId="{28ACDBA5-307E-5E5D-E147-DF32DDC8AC59}"/>
          </ac:spMkLst>
        </pc:spChg>
        <pc:spChg chg="mod">
          <ac:chgData name="Rahul Dhamne" userId="efacfc86b1d01c06" providerId="LiveId" clId="{766ACC98-4EB7-494D-9608-648B6886DA6B}" dt="2023-02-07T05:49:38.791" v="648" actId="20577"/>
          <ac:spMkLst>
            <pc:docMk/>
            <pc:sldMk cId="3005841921" sldId="295"/>
            <ac:spMk id="13" creationId="{27ED0F80-138B-4A4E-B34B-8C68CC474DC4}"/>
          </ac:spMkLst>
        </pc:spChg>
      </pc:sldChg>
      <pc:sldChg chg="modSp mod">
        <pc:chgData name="Rahul Dhamne" userId="efacfc86b1d01c06" providerId="LiveId" clId="{766ACC98-4EB7-494D-9608-648B6886DA6B}" dt="2023-02-10T11:44:23.115" v="992" actId="20577"/>
        <pc:sldMkLst>
          <pc:docMk/>
          <pc:sldMk cId="2143343455" sldId="296"/>
        </pc:sldMkLst>
        <pc:spChg chg="mod">
          <ac:chgData name="Rahul Dhamne" userId="efacfc86b1d01c06" providerId="LiveId" clId="{766ACC98-4EB7-494D-9608-648B6886DA6B}" dt="2023-02-10T11:44:23.115" v="992" actId="20577"/>
          <ac:spMkLst>
            <pc:docMk/>
            <pc:sldMk cId="2143343455" sldId="296"/>
            <ac:spMk id="8" creationId="{EDE47203-9BC1-13A1-A055-FAF820E13EE8}"/>
          </ac:spMkLst>
        </pc:spChg>
        <pc:spChg chg="mod">
          <ac:chgData name="Rahul Dhamne" userId="efacfc86b1d01c06" providerId="LiveId" clId="{766ACC98-4EB7-494D-9608-648B6886DA6B}" dt="2023-02-07T05:49:45.383" v="649"/>
          <ac:spMkLst>
            <pc:docMk/>
            <pc:sldMk cId="2143343455" sldId="296"/>
            <ac:spMk id="13" creationId="{27ED0F80-138B-4A4E-B34B-8C68CC474DC4}"/>
          </ac:spMkLst>
        </pc:spChg>
      </pc:sldChg>
      <pc:sldChg chg="modSp mod">
        <pc:chgData name="Rahul Dhamne" userId="efacfc86b1d01c06" providerId="LiveId" clId="{766ACC98-4EB7-494D-9608-648B6886DA6B}" dt="2023-02-10T11:44:45.605" v="998" actId="20577"/>
        <pc:sldMkLst>
          <pc:docMk/>
          <pc:sldMk cId="3811971657" sldId="297"/>
        </pc:sldMkLst>
        <pc:spChg chg="mod">
          <ac:chgData name="Rahul Dhamne" userId="efacfc86b1d01c06" providerId="LiveId" clId="{766ACC98-4EB7-494D-9608-648B6886DA6B}" dt="2023-02-10T11:44:45.605" v="998" actId="20577"/>
          <ac:spMkLst>
            <pc:docMk/>
            <pc:sldMk cId="3811971657" sldId="297"/>
            <ac:spMk id="2" creationId="{646ED032-D26D-89C1-B589-CBB540128942}"/>
          </ac:spMkLst>
        </pc:spChg>
        <pc:spChg chg="mod">
          <ac:chgData name="Rahul Dhamne" userId="efacfc86b1d01c06" providerId="LiveId" clId="{766ACC98-4EB7-494D-9608-648B6886DA6B}" dt="2023-02-07T05:49:49.056" v="650"/>
          <ac:spMkLst>
            <pc:docMk/>
            <pc:sldMk cId="3811971657" sldId="297"/>
            <ac:spMk id="17" creationId="{27ED0F80-138B-4A4E-B34B-8C68CC474DC4}"/>
          </ac:spMkLst>
        </pc:spChg>
      </pc:sldChg>
      <pc:sldChg chg="modSp del mod">
        <pc:chgData name="Rahul Dhamne" userId="efacfc86b1d01c06" providerId="LiveId" clId="{766ACC98-4EB7-494D-9608-648B6886DA6B}" dt="2023-02-09T16:54:43.299" v="969" actId="2696"/>
        <pc:sldMkLst>
          <pc:docMk/>
          <pc:sldMk cId="412030011" sldId="298"/>
        </pc:sldMkLst>
        <pc:spChg chg="mod">
          <ac:chgData name="Rahul Dhamne" userId="efacfc86b1d01c06" providerId="LiveId" clId="{766ACC98-4EB7-494D-9608-648B6886DA6B}" dt="2023-02-07T05:49:53.780" v="651"/>
          <ac:spMkLst>
            <pc:docMk/>
            <pc:sldMk cId="412030011" sldId="298"/>
            <ac:spMk id="13" creationId="{27ED0F80-138B-4A4E-B34B-8C68CC474DC4}"/>
          </ac:spMkLst>
        </pc:spChg>
      </pc:sldChg>
      <pc:sldChg chg="add">
        <pc:chgData name="Rahul Dhamne" userId="efacfc86b1d01c06" providerId="LiveId" clId="{766ACC98-4EB7-494D-9608-648B6886DA6B}" dt="2023-02-09T16:54:51.304" v="970"/>
        <pc:sldMkLst>
          <pc:docMk/>
          <pc:sldMk cId="3530212526" sldId="298"/>
        </pc:sldMkLst>
      </pc:sldChg>
      <pc:sldChg chg="modSp del mod">
        <pc:chgData name="Rahul Dhamne" userId="efacfc86b1d01c06" providerId="LiveId" clId="{766ACC98-4EB7-494D-9608-648B6886DA6B}" dt="2023-02-09T16:54:43.299" v="969" actId="2696"/>
        <pc:sldMkLst>
          <pc:docMk/>
          <pc:sldMk cId="1868238831" sldId="300"/>
        </pc:sldMkLst>
        <pc:spChg chg="mod">
          <ac:chgData name="Rahul Dhamne" userId="efacfc86b1d01c06" providerId="LiveId" clId="{766ACC98-4EB7-494D-9608-648B6886DA6B}" dt="2023-02-07T05:49:56.574" v="652"/>
          <ac:spMkLst>
            <pc:docMk/>
            <pc:sldMk cId="1868238831" sldId="300"/>
            <ac:spMk id="13" creationId="{27ED0F80-138B-4A4E-B34B-8C68CC474DC4}"/>
          </ac:spMkLst>
        </pc:spChg>
      </pc:sldChg>
      <pc:sldChg chg="add">
        <pc:chgData name="Rahul Dhamne" userId="efacfc86b1d01c06" providerId="LiveId" clId="{766ACC98-4EB7-494D-9608-648B6886DA6B}" dt="2023-02-09T16:54:51.304" v="970"/>
        <pc:sldMkLst>
          <pc:docMk/>
          <pc:sldMk cId="1953953403" sldId="300"/>
        </pc:sldMkLst>
      </pc:sldChg>
      <pc:sldChg chg="modSp mod">
        <pc:chgData name="Rahul Dhamne" userId="efacfc86b1d01c06" providerId="LiveId" clId="{766ACC98-4EB7-494D-9608-648B6886DA6B}" dt="2023-02-10T12:06:38.869" v="1017" actId="20577"/>
        <pc:sldMkLst>
          <pc:docMk/>
          <pc:sldMk cId="1126738138" sldId="301"/>
        </pc:sldMkLst>
        <pc:spChg chg="mod">
          <ac:chgData name="Rahul Dhamne" userId="efacfc86b1d01c06" providerId="LiveId" clId="{766ACC98-4EB7-494D-9608-648B6886DA6B}" dt="2023-02-10T12:06:38.869" v="1017" actId="20577"/>
          <ac:spMkLst>
            <pc:docMk/>
            <pc:sldMk cId="1126738138" sldId="301"/>
            <ac:spMk id="8" creationId="{EDE47203-9BC1-13A1-A055-FAF820E13EE8}"/>
          </ac:spMkLst>
        </pc:spChg>
        <pc:spChg chg="mod">
          <ac:chgData name="Rahul Dhamne" userId="efacfc86b1d01c06" providerId="LiveId" clId="{766ACC98-4EB7-494D-9608-648B6886DA6B}" dt="2023-02-07T05:50:00.538" v="653"/>
          <ac:spMkLst>
            <pc:docMk/>
            <pc:sldMk cId="1126738138" sldId="301"/>
            <ac:spMk id="12" creationId="{27ED0F80-138B-4A4E-B34B-8C68CC474DC4}"/>
          </ac:spMkLst>
        </pc:spChg>
      </pc:sldChg>
      <pc:sldChg chg="modSp del mod">
        <pc:chgData name="Rahul Dhamne" userId="efacfc86b1d01c06" providerId="LiveId" clId="{766ACC98-4EB7-494D-9608-648B6886DA6B}" dt="2023-02-09T16:54:43.299" v="969" actId="2696"/>
        <pc:sldMkLst>
          <pc:docMk/>
          <pc:sldMk cId="1446987529" sldId="302"/>
        </pc:sldMkLst>
        <pc:spChg chg="mod">
          <ac:chgData name="Rahul Dhamne" userId="efacfc86b1d01c06" providerId="LiveId" clId="{766ACC98-4EB7-494D-9608-648B6886DA6B}" dt="2023-02-07T06:06:08.724" v="770" actId="20577"/>
          <ac:spMkLst>
            <pc:docMk/>
            <pc:sldMk cId="1446987529" sldId="302"/>
            <ac:spMk id="11" creationId="{28ACDBA5-307E-5E5D-E147-DF32DDC8AC59}"/>
          </ac:spMkLst>
        </pc:spChg>
        <pc:spChg chg="mod">
          <ac:chgData name="Rahul Dhamne" userId="efacfc86b1d01c06" providerId="LiveId" clId="{766ACC98-4EB7-494D-9608-648B6886DA6B}" dt="2023-02-07T05:50:04.317" v="654"/>
          <ac:spMkLst>
            <pc:docMk/>
            <pc:sldMk cId="1446987529" sldId="302"/>
            <ac:spMk id="12" creationId="{27ED0F80-138B-4A4E-B34B-8C68CC474DC4}"/>
          </ac:spMkLst>
        </pc:spChg>
      </pc:sldChg>
      <pc:sldChg chg="add">
        <pc:chgData name="Rahul Dhamne" userId="efacfc86b1d01c06" providerId="LiveId" clId="{766ACC98-4EB7-494D-9608-648B6886DA6B}" dt="2023-02-09T16:54:51.304" v="970"/>
        <pc:sldMkLst>
          <pc:docMk/>
          <pc:sldMk cId="4141950244" sldId="302"/>
        </pc:sldMkLst>
      </pc:sldChg>
      <pc:sldChg chg="modSp mod">
        <pc:chgData name="Rahul Dhamne" userId="efacfc86b1d01c06" providerId="LiveId" clId="{766ACC98-4EB7-494D-9608-648B6886DA6B}" dt="2023-02-07T06:06:11.882" v="771" actId="20577"/>
        <pc:sldMkLst>
          <pc:docMk/>
          <pc:sldMk cId="243004246" sldId="303"/>
        </pc:sldMkLst>
        <pc:spChg chg="mod">
          <ac:chgData name="Rahul Dhamne" userId="efacfc86b1d01c06" providerId="LiveId" clId="{766ACC98-4EB7-494D-9608-648B6886DA6B}" dt="2023-02-07T06:06:11.882" v="771" actId="20577"/>
          <ac:spMkLst>
            <pc:docMk/>
            <pc:sldMk cId="243004246" sldId="303"/>
            <ac:spMk id="12" creationId="{28ACDBA5-307E-5E5D-E147-DF32DDC8AC59}"/>
          </ac:spMkLst>
        </pc:spChg>
        <pc:spChg chg="mod">
          <ac:chgData name="Rahul Dhamne" userId="efacfc86b1d01c06" providerId="LiveId" clId="{766ACC98-4EB7-494D-9608-648B6886DA6B}" dt="2023-02-07T05:50:07.262" v="655"/>
          <ac:spMkLst>
            <pc:docMk/>
            <pc:sldMk cId="243004246" sldId="303"/>
            <ac:spMk id="13" creationId="{27ED0F80-138B-4A4E-B34B-8C68CC474DC4}"/>
          </ac:spMkLst>
        </pc:spChg>
      </pc:sldChg>
      <pc:sldChg chg="modSp mod ord">
        <pc:chgData name="Rahul Dhamne" userId="efacfc86b1d01c06" providerId="LiveId" clId="{766ACC98-4EB7-494D-9608-648B6886DA6B}" dt="2023-02-07T05:08:28.827" v="449" actId="20578"/>
        <pc:sldMkLst>
          <pc:docMk/>
          <pc:sldMk cId="3466266529" sldId="304"/>
        </pc:sldMkLst>
        <pc:spChg chg="mod">
          <ac:chgData name="Rahul Dhamne" userId="efacfc86b1d01c06" providerId="LiveId" clId="{766ACC98-4EB7-494D-9608-648B6886DA6B}" dt="2023-02-05T18:06:27.538" v="29" actId="1035"/>
          <ac:spMkLst>
            <pc:docMk/>
            <pc:sldMk cId="3466266529" sldId="304"/>
            <ac:spMk id="3" creationId="{DF302317-D65B-5385-C2C7-8DFE31F5B33C}"/>
          </ac:spMkLst>
        </pc:spChg>
      </pc:sldChg>
      <pc:sldChg chg="modSp mod">
        <pc:chgData name="Rahul Dhamne" userId="efacfc86b1d01c06" providerId="LiveId" clId="{766ACC98-4EB7-494D-9608-648B6886DA6B}" dt="2023-02-09T16:49:24.666" v="968" actId="207"/>
        <pc:sldMkLst>
          <pc:docMk/>
          <pc:sldMk cId="3308050274" sldId="310"/>
        </pc:sldMkLst>
        <pc:spChg chg="mod">
          <ac:chgData name="Rahul Dhamne" userId="efacfc86b1d01c06" providerId="LiveId" clId="{766ACC98-4EB7-494D-9608-648B6886DA6B}" dt="2023-02-09T16:49:24.666" v="968" actId="207"/>
          <ac:spMkLst>
            <pc:docMk/>
            <pc:sldMk cId="3308050274" sldId="310"/>
            <ac:spMk id="28" creationId="{128E3CB6-B7B0-1925-B6DB-386FC8C814B6}"/>
          </ac:spMkLst>
        </pc:spChg>
      </pc:sldChg>
      <pc:sldChg chg="modSp mod">
        <pc:chgData name="Rahul Dhamne" userId="efacfc86b1d01c06" providerId="LiveId" clId="{766ACC98-4EB7-494D-9608-648B6886DA6B}" dt="2023-02-05T18:05:20.778" v="17" actId="1038"/>
        <pc:sldMkLst>
          <pc:docMk/>
          <pc:sldMk cId="4105358999" sldId="312"/>
        </pc:sldMkLst>
        <pc:spChg chg="mod">
          <ac:chgData name="Rahul Dhamne" userId="efacfc86b1d01c06" providerId="LiveId" clId="{766ACC98-4EB7-494D-9608-648B6886DA6B}" dt="2023-02-05T18:05:20.778" v="17" actId="1038"/>
          <ac:spMkLst>
            <pc:docMk/>
            <pc:sldMk cId="4105358999" sldId="312"/>
            <ac:spMk id="9" creationId="{BD067BBD-70E5-4039-8AFC-2BEB86BA8FA4}"/>
          </ac:spMkLst>
        </pc:spChg>
        <pc:spChg chg="mod">
          <ac:chgData name="Rahul Dhamne" userId="efacfc86b1d01c06" providerId="LiveId" clId="{766ACC98-4EB7-494D-9608-648B6886DA6B}" dt="2023-02-05T18:04:44.168" v="7" actId="1036"/>
          <ac:spMkLst>
            <pc:docMk/>
            <pc:sldMk cId="4105358999" sldId="312"/>
            <ac:spMk id="12" creationId="{71E40CA1-2B5F-9BBE-ED8F-19E2816CCEC8}"/>
          </ac:spMkLst>
        </pc:spChg>
      </pc:sldChg>
      <pc:sldChg chg="modSp mod">
        <pc:chgData name="Rahul Dhamne" userId="efacfc86b1d01c06" providerId="LiveId" clId="{766ACC98-4EB7-494D-9608-648B6886DA6B}" dt="2023-02-07T16:23:52.403" v="881" actId="20577"/>
        <pc:sldMkLst>
          <pc:docMk/>
          <pc:sldMk cId="328491999" sldId="313"/>
        </pc:sldMkLst>
        <pc:spChg chg="mod">
          <ac:chgData name="Rahul Dhamne" userId="efacfc86b1d01c06" providerId="LiveId" clId="{766ACC98-4EB7-494D-9608-648B6886DA6B}" dt="2023-02-07T16:23:52.403" v="881" actId="20577"/>
          <ac:spMkLst>
            <pc:docMk/>
            <pc:sldMk cId="328491999" sldId="313"/>
            <ac:spMk id="10" creationId="{36A79F5A-C970-EDA8-3DD1-2F5088DC9EDC}"/>
          </ac:spMkLst>
        </pc:spChg>
      </pc:sldChg>
      <pc:sldChg chg="modSp add del">
        <pc:chgData name="Rahul Dhamne" userId="efacfc86b1d01c06" providerId="LiveId" clId="{766ACC98-4EB7-494D-9608-648B6886DA6B}" dt="2023-02-07T06:11:06.304" v="848" actId="2696"/>
        <pc:sldMkLst>
          <pc:docMk/>
          <pc:sldMk cId="684729945" sldId="316"/>
        </pc:sldMkLst>
        <pc:graphicFrameChg chg="mod">
          <ac:chgData name="Rahul Dhamne" userId="efacfc86b1d01c06" providerId="LiveId" clId="{766ACC98-4EB7-494D-9608-648B6886DA6B}" dt="2023-02-07T06:10:57.274" v="847" actId="20577"/>
          <ac:graphicFrameMkLst>
            <pc:docMk/>
            <pc:sldMk cId="684729945" sldId="316"/>
            <ac:graphicFrameMk id="9" creationId="{00000000-0000-0000-0000-000000000000}"/>
          </ac:graphicFrameMkLst>
        </pc:graphicFrameChg>
      </pc:sldChg>
      <pc:sldChg chg="modSp add mod">
        <pc:chgData name="Rahul Dhamne" userId="efacfc86b1d01c06" providerId="LiveId" clId="{766ACC98-4EB7-494D-9608-648B6886DA6B}" dt="2023-02-10T11:58:13.786" v="1012" actId="1076"/>
        <pc:sldMkLst>
          <pc:docMk/>
          <pc:sldMk cId="980545575" sldId="316"/>
        </pc:sldMkLst>
        <pc:spChg chg="mod">
          <ac:chgData name="Rahul Dhamne" userId="efacfc86b1d01c06" providerId="LiveId" clId="{766ACC98-4EB7-494D-9608-648B6886DA6B}" dt="2023-02-10T11:58:13.786" v="1012" actId="1076"/>
          <ac:spMkLst>
            <pc:docMk/>
            <pc:sldMk cId="980545575" sldId="316"/>
            <ac:spMk id="18" creationId="{00000000-0000-0000-0000-000000000000}"/>
          </ac:spMkLst>
        </pc:spChg>
      </pc:sldChg>
      <pc:sldChg chg="addSp delSp modSp add del mod">
        <pc:chgData name="Rahul Dhamne" userId="efacfc86b1d01c06" providerId="LiveId" clId="{766ACC98-4EB7-494D-9608-648B6886DA6B}" dt="2023-02-07T06:11:41.480" v="866" actId="2696"/>
        <pc:sldMkLst>
          <pc:docMk/>
          <pc:sldMk cId="1570116746" sldId="316"/>
        </pc:sldMkLst>
        <pc:spChg chg="add del mod">
          <ac:chgData name="Rahul Dhamne" userId="efacfc86b1d01c06" providerId="LiveId" clId="{766ACC98-4EB7-494D-9608-648B6886DA6B}" dt="2023-02-07T06:11:40.294" v="865"/>
          <ac:spMkLst>
            <pc:docMk/>
            <pc:sldMk cId="1570116746" sldId="316"/>
            <ac:spMk id="2" creationId="{151553B2-4F13-8CF3-A202-B6CA5C5D5510}"/>
          </ac:spMkLst>
        </pc:spChg>
        <pc:graphicFrameChg chg="mod">
          <ac:chgData name="Rahul Dhamne" userId="efacfc86b1d01c06" providerId="LiveId" clId="{766ACC98-4EB7-494D-9608-648B6886DA6B}" dt="2023-02-07T06:11:19.863" v="862" actId="20577"/>
          <ac:graphicFrameMkLst>
            <pc:docMk/>
            <pc:sldMk cId="1570116746" sldId="316"/>
            <ac:graphicFrameMk id="9" creationId="{00000000-0000-0000-0000-000000000000}"/>
          </ac:graphicFrameMkLst>
        </pc:graphicFrameChg>
      </pc:sldChg>
      <pc:sldChg chg="modSp del mod">
        <pc:chgData name="Rahul Dhamne" userId="efacfc86b1d01c06" providerId="LiveId" clId="{766ACC98-4EB7-494D-9608-648B6886DA6B}" dt="2023-02-07T06:10:02.239" v="776" actId="2696"/>
        <pc:sldMkLst>
          <pc:docMk/>
          <pc:sldMk cId="2553301886" sldId="316"/>
        </pc:sldMkLst>
        <pc:spChg chg="mod">
          <ac:chgData name="Rahul Dhamne" userId="efacfc86b1d01c06" providerId="LiveId" clId="{766ACC98-4EB7-494D-9608-648B6886DA6B}" dt="2023-02-05T18:24:36.406" v="435" actId="1037"/>
          <ac:spMkLst>
            <pc:docMk/>
            <pc:sldMk cId="2553301886" sldId="316"/>
            <ac:spMk id="12" creationId="{00000000-0000-0000-0000-000000000000}"/>
          </ac:spMkLst>
        </pc:spChg>
        <pc:spChg chg="mod">
          <ac:chgData name="Rahul Dhamne" userId="efacfc86b1d01c06" providerId="LiveId" clId="{766ACC98-4EB7-494D-9608-648B6886DA6B}" dt="2023-02-05T18:24:15.102" v="425" actId="1076"/>
          <ac:spMkLst>
            <pc:docMk/>
            <pc:sldMk cId="2553301886" sldId="316"/>
            <ac:spMk id="18" creationId="{00000000-0000-0000-0000-000000000000}"/>
          </ac:spMkLst>
        </pc:spChg>
        <pc:spChg chg="mod">
          <ac:chgData name="Rahul Dhamne" userId="efacfc86b1d01c06" providerId="LiveId" clId="{766ACC98-4EB7-494D-9608-648B6886DA6B}" dt="2023-02-05T18:24:21.151" v="426" actId="1076"/>
          <ac:spMkLst>
            <pc:docMk/>
            <pc:sldMk cId="2553301886" sldId="316"/>
            <ac:spMk id="19" creationId="{00000000-0000-0000-0000-000000000000}"/>
          </ac:spMkLst>
        </pc:spChg>
        <pc:spChg chg="mod">
          <ac:chgData name="Rahul Dhamne" userId="efacfc86b1d01c06" providerId="LiveId" clId="{766ACC98-4EB7-494D-9608-648B6886DA6B}" dt="2023-02-05T18:24:28.199" v="430" actId="1076"/>
          <ac:spMkLst>
            <pc:docMk/>
            <pc:sldMk cId="2553301886" sldId="316"/>
            <ac:spMk id="20" creationId="{00000000-0000-0000-0000-000000000000}"/>
          </ac:spMkLst>
        </pc:spChg>
        <pc:graphicFrameChg chg="mod modGraphic">
          <ac:chgData name="Rahul Dhamne" userId="efacfc86b1d01c06" providerId="LiveId" clId="{766ACC98-4EB7-494D-9608-648B6886DA6B}" dt="2023-02-07T06:09:31.352" v="775"/>
          <ac:graphicFrameMkLst>
            <pc:docMk/>
            <pc:sldMk cId="2553301886" sldId="316"/>
            <ac:graphicFrameMk id="9" creationId="{00000000-0000-0000-0000-000000000000}"/>
          </ac:graphicFrameMkLst>
        </pc:graphicFrameChg>
      </pc:sldChg>
      <pc:sldChg chg="modSp add del">
        <pc:chgData name="Rahul Dhamne" userId="efacfc86b1d01c06" providerId="LiveId" clId="{766ACC98-4EB7-494D-9608-648B6886DA6B}" dt="2023-02-07T06:10:26.161" v="801" actId="2696"/>
        <pc:sldMkLst>
          <pc:docMk/>
          <pc:sldMk cId="3605151446" sldId="316"/>
        </pc:sldMkLst>
        <pc:graphicFrameChg chg="mod">
          <ac:chgData name="Rahul Dhamne" userId="efacfc86b1d01c06" providerId="LiveId" clId="{766ACC98-4EB7-494D-9608-648B6886DA6B}" dt="2023-02-07T06:10:22.684" v="800" actId="20577"/>
          <ac:graphicFrameMkLst>
            <pc:docMk/>
            <pc:sldMk cId="3605151446" sldId="316"/>
            <ac:graphicFrameMk id="9" creationId="{00000000-0000-0000-0000-000000000000}"/>
          </ac:graphicFrameMkLst>
        </pc:graphicFrameChg>
      </pc:sldChg>
      <pc:sldChg chg="modSp mod">
        <pc:chgData name="Rahul Dhamne" userId="efacfc86b1d01c06" providerId="LiveId" clId="{766ACC98-4EB7-494D-9608-648B6886DA6B}" dt="2023-02-07T16:44:40.773" v="922" actId="20577"/>
        <pc:sldMkLst>
          <pc:docMk/>
          <pc:sldMk cId="4071458147" sldId="320"/>
        </pc:sldMkLst>
        <pc:spChg chg="mod">
          <ac:chgData name="Rahul Dhamne" userId="efacfc86b1d01c06" providerId="LiveId" clId="{766ACC98-4EB7-494D-9608-648B6886DA6B}" dt="2023-02-07T16:44:40.773" v="922" actId="20577"/>
          <ac:spMkLst>
            <pc:docMk/>
            <pc:sldMk cId="4071458147" sldId="320"/>
            <ac:spMk id="10" creationId="{28ACDBA5-307E-5E5D-E147-DF32DDC8AC59}"/>
          </ac:spMkLst>
        </pc:spChg>
        <pc:picChg chg="mod">
          <ac:chgData name="Rahul Dhamne" userId="efacfc86b1d01c06" providerId="LiveId" clId="{766ACC98-4EB7-494D-9608-648B6886DA6B}" dt="2023-02-05T18:06:01.231" v="20" actId="1038"/>
          <ac:picMkLst>
            <pc:docMk/>
            <pc:sldMk cId="4071458147" sldId="320"/>
            <ac:picMk id="3" creationId="{9D3E1F2D-AE63-C417-5F8B-09030384594D}"/>
          </ac:picMkLst>
        </pc:picChg>
      </pc:sldChg>
      <pc:sldChg chg="modSp mod">
        <pc:chgData name="Rahul Dhamne" userId="efacfc86b1d01c06" providerId="LiveId" clId="{766ACC98-4EB7-494D-9608-648B6886DA6B}" dt="2023-02-07T17:22:06.574" v="956" actId="20577"/>
        <pc:sldMkLst>
          <pc:docMk/>
          <pc:sldMk cId="2364929902" sldId="322"/>
        </pc:sldMkLst>
        <pc:spChg chg="mod">
          <ac:chgData name="Rahul Dhamne" userId="efacfc86b1d01c06" providerId="LiveId" clId="{766ACC98-4EB7-494D-9608-648B6886DA6B}" dt="2023-02-07T17:22:06.574" v="956" actId="20577"/>
          <ac:spMkLst>
            <pc:docMk/>
            <pc:sldMk cId="2364929902" sldId="322"/>
            <ac:spMk id="5" creationId="{11974BFE-CD8C-6F25-6CCD-3AD1AB5EEA11}"/>
          </ac:spMkLst>
        </pc:spChg>
      </pc:sldChg>
      <pc:sldChg chg="addSp delSp modSp add mod">
        <pc:chgData name="Rahul Dhamne" userId="efacfc86b1d01c06" providerId="LiveId" clId="{766ACC98-4EB7-494D-9608-648B6886DA6B}" dt="2023-02-07T05:44:40.939" v="523" actId="14100"/>
        <pc:sldMkLst>
          <pc:docMk/>
          <pc:sldMk cId="2911742592" sldId="323"/>
        </pc:sldMkLst>
        <pc:spChg chg="add mod">
          <ac:chgData name="Rahul Dhamne" userId="efacfc86b1d01c06" providerId="LiveId" clId="{766ACC98-4EB7-494D-9608-648B6886DA6B}" dt="2023-02-07T05:10:09.281" v="477"/>
          <ac:spMkLst>
            <pc:docMk/>
            <pc:sldMk cId="2911742592" sldId="323"/>
            <ac:spMk id="3" creationId="{5975993C-EC42-9C6D-5D11-6EF789BF4379}"/>
          </ac:spMkLst>
        </pc:spChg>
        <pc:spChg chg="add mod">
          <ac:chgData name="Rahul Dhamne" userId="efacfc86b1d01c06" providerId="LiveId" clId="{766ACC98-4EB7-494D-9608-648B6886DA6B}" dt="2023-02-07T05:44:40.939" v="523" actId="14100"/>
          <ac:spMkLst>
            <pc:docMk/>
            <pc:sldMk cId="2911742592" sldId="323"/>
            <ac:spMk id="4" creationId="{3CF0BC34-69F8-F6E3-12EF-1B2B6B40ED9E}"/>
          </ac:spMkLst>
        </pc:spChg>
        <pc:spChg chg="mod">
          <ac:chgData name="Rahul Dhamne" userId="efacfc86b1d01c06" providerId="LiveId" clId="{766ACC98-4EB7-494D-9608-648B6886DA6B}" dt="2023-02-07T05:43:57.962" v="518" actId="1076"/>
          <ac:spMkLst>
            <pc:docMk/>
            <pc:sldMk cId="2911742592" sldId="323"/>
            <ac:spMk id="12" creationId="{00000000-0000-0000-0000-000000000000}"/>
          </ac:spMkLst>
        </pc:spChg>
        <pc:spChg chg="del">
          <ac:chgData name="Rahul Dhamne" userId="efacfc86b1d01c06" providerId="LiveId" clId="{766ACC98-4EB7-494D-9608-648B6886DA6B}" dt="2023-02-07T05:10:20.407" v="480" actId="478"/>
          <ac:spMkLst>
            <pc:docMk/>
            <pc:sldMk cId="2911742592" sldId="323"/>
            <ac:spMk id="18" creationId="{00000000-0000-0000-0000-000000000000}"/>
          </ac:spMkLst>
        </pc:spChg>
        <pc:spChg chg="del">
          <ac:chgData name="Rahul Dhamne" userId="efacfc86b1d01c06" providerId="LiveId" clId="{766ACC98-4EB7-494D-9608-648B6886DA6B}" dt="2023-02-07T05:10:20.407" v="480" actId="478"/>
          <ac:spMkLst>
            <pc:docMk/>
            <pc:sldMk cId="2911742592" sldId="323"/>
            <ac:spMk id="19" creationId="{00000000-0000-0000-0000-000000000000}"/>
          </ac:spMkLst>
        </pc:spChg>
        <pc:spChg chg="del">
          <ac:chgData name="Rahul Dhamne" userId="efacfc86b1d01c06" providerId="LiveId" clId="{766ACC98-4EB7-494D-9608-648B6886DA6B}" dt="2023-02-07T05:10:22.781" v="481" actId="478"/>
          <ac:spMkLst>
            <pc:docMk/>
            <pc:sldMk cId="2911742592" sldId="323"/>
            <ac:spMk id="20" creationId="{00000000-0000-0000-0000-000000000000}"/>
          </ac:spMkLst>
        </pc:spChg>
        <pc:grpChg chg="add mod">
          <ac:chgData name="Rahul Dhamne" userId="efacfc86b1d01c06" providerId="LiveId" clId="{766ACC98-4EB7-494D-9608-648B6886DA6B}" dt="2023-02-07T05:43:57.962" v="518" actId="1076"/>
          <ac:grpSpMkLst>
            <pc:docMk/>
            <pc:sldMk cId="2911742592" sldId="323"/>
            <ac:grpSpMk id="2" creationId="{A83EEF31-DAE7-8715-7954-823326193630}"/>
          </ac:grpSpMkLst>
        </pc:grpChg>
        <pc:graphicFrameChg chg="del">
          <ac:chgData name="Rahul Dhamne" userId="efacfc86b1d01c06" providerId="LiveId" clId="{766ACC98-4EB7-494D-9608-648B6886DA6B}" dt="2023-02-07T05:10:08.185" v="476" actId="478"/>
          <ac:graphicFrameMkLst>
            <pc:docMk/>
            <pc:sldMk cId="2911742592" sldId="323"/>
            <ac:graphicFrameMk id="9" creationId="{00000000-0000-0000-0000-000000000000}"/>
          </ac:graphicFrameMkLst>
        </pc:graphicFrameChg>
      </pc:sldChg>
      <pc:sldChg chg="addSp delSp modSp add mod">
        <pc:chgData name="Rahul Dhamne" userId="efacfc86b1d01c06" providerId="LiveId" clId="{766ACC98-4EB7-494D-9608-648B6886DA6B}" dt="2023-02-07T05:51:51.485" v="689" actId="20577"/>
        <pc:sldMkLst>
          <pc:docMk/>
          <pc:sldMk cId="2393615640" sldId="324"/>
        </pc:sldMkLst>
        <pc:spChg chg="add mod">
          <ac:chgData name="Rahul Dhamne" userId="efacfc86b1d01c06" providerId="LiveId" clId="{766ACC98-4EB7-494D-9608-648B6886DA6B}" dt="2023-02-07T05:10:46.591" v="484"/>
          <ac:spMkLst>
            <pc:docMk/>
            <pc:sldMk cId="2393615640" sldId="324"/>
            <ac:spMk id="3" creationId="{9E46DF17-B1BE-1C8A-6E70-1548B2F1B6BA}"/>
          </ac:spMkLst>
        </pc:spChg>
        <pc:spChg chg="add mod">
          <ac:chgData name="Rahul Dhamne" userId="efacfc86b1d01c06" providerId="LiveId" clId="{766ACC98-4EB7-494D-9608-648B6886DA6B}" dt="2023-02-07T05:51:51.485" v="689" actId="20577"/>
          <ac:spMkLst>
            <pc:docMk/>
            <pc:sldMk cId="2393615640" sldId="324"/>
            <ac:spMk id="4" creationId="{9EBE8E2F-82B2-71D0-8832-303230D13D9E}"/>
          </ac:spMkLst>
        </pc:spChg>
        <pc:spChg chg="del">
          <ac:chgData name="Rahul Dhamne" userId="efacfc86b1d01c06" providerId="LiveId" clId="{766ACC98-4EB7-494D-9608-648B6886DA6B}" dt="2023-02-07T05:10:58.181" v="487" actId="478"/>
          <ac:spMkLst>
            <pc:docMk/>
            <pc:sldMk cId="2393615640" sldId="324"/>
            <ac:spMk id="12" creationId="{00000000-0000-0000-0000-000000000000}"/>
          </ac:spMkLst>
        </pc:spChg>
        <pc:spChg chg="mod">
          <ac:chgData name="Rahul Dhamne" userId="efacfc86b1d01c06" providerId="LiveId" clId="{766ACC98-4EB7-494D-9608-648B6886DA6B}" dt="2023-02-07T05:44:28.769" v="522" actId="1076"/>
          <ac:spMkLst>
            <pc:docMk/>
            <pc:sldMk cId="2393615640" sldId="324"/>
            <ac:spMk id="18" creationId="{00000000-0000-0000-0000-000000000000}"/>
          </ac:spMkLst>
        </pc:spChg>
        <pc:spChg chg="del">
          <ac:chgData name="Rahul Dhamne" userId="efacfc86b1d01c06" providerId="LiveId" clId="{766ACC98-4EB7-494D-9608-648B6886DA6B}" dt="2023-02-07T05:10:58.181" v="487" actId="478"/>
          <ac:spMkLst>
            <pc:docMk/>
            <pc:sldMk cId="2393615640" sldId="324"/>
            <ac:spMk id="19" creationId="{00000000-0000-0000-0000-000000000000}"/>
          </ac:spMkLst>
        </pc:spChg>
        <pc:spChg chg="del">
          <ac:chgData name="Rahul Dhamne" userId="efacfc86b1d01c06" providerId="LiveId" clId="{766ACC98-4EB7-494D-9608-648B6886DA6B}" dt="2023-02-07T05:10:58.181" v="487" actId="478"/>
          <ac:spMkLst>
            <pc:docMk/>
            <pc:sldMk cId="2393615640" sldId="324"/>
            <ac:spMk id="20" creationId="{00000000-0000-0000-0000-000000000000}"/>
          </ac:spMkLst>
        </pc:spChg>
        <pc:grpChg chg="add mod">
          <ac:chgData name="Rahul Dhamne" userId="efacfc86b1d01c06" providerId="LiveId" clId="{766ACC98-4EB7-494D-9608-648B6886DA6B}" dt="2023-02-07T05:44:23.788" v="521" actId="1076"/>
          <ac:grpSpMkLst>
            <pc:docMk/>
            <pc:sldMk cId="2393615640" sldId="324"/>
            <ac:grpSpMk id="2" creationId="{D8ADF075-A211-4139-8DED-F594938E9BFB}"/>
          </ac:grpSpMkLst>
        </pc:grpChg>
        <pc:graphicFrameChg chg="del">
          <ac:chgData name="Rahul Dhamne" userId="efacfc86b1d01c06" providerId="LiveId" clId="{766ACC98-4EB7-494D-9608-648B6886DA6B}" dt="2023-02-07T05:10:45.733" v="483" actId="478"/>
          <ac:graphicFrameMkLst>
            <pc:docMk/>
            <pc:sldMk cId="2393615640" sldId="324"/>
            <ac:graphicFrameMk id="9" creationId="{00000000-0000-0000-0000-000000000000}"/>
          </ac:graphicFrameMkLst>
        </pc:graphicFrameChg>
      </pc:sldChg>
      <pc:sldChg chg="add del">
        <pc:chgData name="Rahul Dhamne" userId="efacfc86b1d01c06" providerId="LiveId" clId="{766ACC98-4EB7-494D-9608-648B6886DA6B}" dt="2023-02-07T05:45:23.937" v="525" actId="2696"/>
        <pc:sldMkLst>
          <pc:docMk/>
          <pc:sldMk cId="135898827" sldId="325"/>
        </pc:sldMkLst>
      </pc:sldChg>
      <pc:sldChg chg="addSp delSp modSp add del mod">
        <pc:chgData name="Rahul Dhamne" userId="efacfc86b1d01c06" providerId="LiveId" clId="{766ACC98-4EB7-494D-9608-648B6886DA6B}" dt="2023-02-07T05:14:15.169" v="516" actId="2696"/>
        <pc:sldMkLst>
          <pc:docMk/>
          <pc:sldMk cId="1995868452" sldId="325"/>
        </pc:sldMkLst>
        <pc:spChg chg="del">
          <ac:chgData name="Rahul Dhamne" userId="efacfc86b1d01c06" providerId="LiveId" clId="{766ACC98-4EB7-494D-9608-648B6886DA6B}" dt="2023-02-07T05:11:42.581" v="491" actId="478"/>
          <ac:spMkLst>
            <pc:docMk/>
            <pc:sldMk cId="1995868452" sldId="325"/>
            <ac:spMk id="4" creationId="{49FB3821-A2B8-E2E6-F537-5AFF212C8FF7}"/>
          </ac:spMkLst>
        </pc:spChg>
        <pc:spChg chg="del">
          <ac:chgData name="Rahul Dhamne" userId="efacfc86b1d01c06" providerId="LiveId" clId="{766ACC98-4EB7-494D-9608-648B6886DA6B}" dt="2023-02-07T05:11:42.581" v="491" actId="478"/>
          <ac:spMkLst>
            <pc:docMk/>
            <pc:sldMk cId="1995868452" sldId="325"/>
            <ac:spMk id="10" creationId="{28ACDBA5-307E-5E5D-E147-DF32DDC8AC59}"/>
          </ac:spMkLst>
        </pc:spChg>
        <pc:graphicFrameChg chg="del">
          <ac:chgData name="Rahul Dhamne" userId="efacfc86b1d01c06" providerId="LiveId" clId="{766ACC98-4EB7-494D-9608-648B6886DA6B}" dt="2023-02-07T05:11:46.524" v="492" actId="478"/>
          <ac:graphicFrameMkLst>
            <pc:docMk/>
            <pc:sldMk cId="1995868452" sldId="325"/>
            <ac:graphicFrameMk id="5" creationId="{DC377476-5895-A7DC-F62F-30599C544B08}"/>
          </ac:graphicFrameMkLst>
        </pc:graphicFrameChg>
        <pc:picChg chg="del">
          <ac:chgData name="Rahul Dhamne" userId="efacfc86b1d01c06" providerId="LiveId" clId="{766ACC98-4EB7-494D-9608-648B6886DA6B}" dt="2023-02-07T05:11:42.581" v="491" actId="478"/>
          <ac:picMkLst>
            <pc:docMk/>
            <pc:sldMk cId="1995868452" sldId="325"/>
            <ac:picMk id="2" creationId="{D1A5F911-237C-47E1-9FBC-DF50FA659F7B}"/>
          </ac:picMkLst>
        </pc:picChg>
        <pc:picChg chg="del">
          <ac:chgData name="Rahul Dhamne" userId="efacfc86b1d01c06" providerId="LiveId" clId="{766ACC98-4EB7-494D-9608-648B6886DA6B}" dt="2023-02-07T05:11:42.581" v="491" actId="478"/>
          <ac:picMkLst>
            <pc:docMk/>
            <pc:sldMk cId="1995868452" sldId="325"/>
            <ac:picMk id="3" creationId="{9D3E1F2D-AE63-C417-5F8B-09030384594D}"/>
          </ac:picMkLst>
        </pc:picChg>
        <pc:picChg chg="add mod">
          <ac:chgData name="Rahul Dhamne" userId="efacfc86b1d01c06" providerId="LiveId" clId="{766ACC98-4EB7-494D-9608-648B6886DA6B}" dt="2023-02-07T05:13:51.527" v="511" actId="14100"/>
          <ac:picMkLst>
            <pc:docMk/>
            <pc:sldMk cId="1995868452" sldId="325"/>
            <ac:picMk id="6" creationId="{573F930F-9D97-563A-D4FB-9B2D1494F002}"/>
          </ac:picMkLst>
        </pc:picChg>
        <pc:picChg chg="add mod">
          <ac:chgData name="Rahul Dhamne" userId="efacfc86b1d01c06" providerId="LiveId" clId="{766ACC98-4EB7-494D-9608-648B6886DA6B}" dt="2023-02-07T05:14:06.286" v="514" actId="14100"/>
          <ac:picMkLst>
            <pc:docMk/>
            <pc:sldMk cId="1995868452" sldId="325"/>
            <ac:picMk id="7" creationId="{29882EE0-B05F-3010-DC52-FEBE6E984C1E}"/>
          </ac:picMkLst>
        </pc:picChg>
        <pc:picChg chg="mod">
          <ac:chgData name="Rahul Dhamne" userId="efacfc86b1d01c06" providerId="LiveId" clId="{766ACC98-4EB7-494D-9608-648B6886DA6B}" dt="2023-02-07T05:13:13.107" v="506" actId="166"/>
          <ac:picMkLst>
            <pc:docMk/>
            <pc:sldMk cId="1995868452" sldId="325"/>
            <ac:picMk id="15" creationId="{00000000-0000-0000-0000-000000000000}"/>
          </ac:picMkLst>
        </pc:picChg>
        <pc:picChg chg="del">
          <ac:chgData name="Rahul Dhamne" userId="efacfc86b1d01c06" providerId="LiveId" clId="{766ACC98-4EB7-494D-9608-648B6886DA6B}" dt="2023-02-07T05:11:42.581" v="491" actId="478"/>
          <ac:picMkLst>
            <pc:docMk/>
            <pc:sldMk cId="1995868452" sldId="325"/>
            <ac:picMk id="16" creationId="{00000000-0000-0000-0000-000000000000}"/>
          </ac:picMkLst>
        </pc:picChg>
      </pc:sldChg>
      <pc:sldChg chg="addSp delSp modSp add mod">
        <pc:chgData name="Rahul Dhamne" userId="efacfc86b1d01c06" providerId="LiveId" clId="{766ACC98-4EB7-494D-9608-648B6886DA6B}" dt="2023-02-07T05:52:09.761" v="705" actId="20577"/>
        <pc:sldMkLst>
          <pc:docMk/>
          <pc:sldMk cId="2091129429" sldId="325"/>
        </pc:sldMkLst>
        <pc:spChg chg="add mod">
          <ac:chgData name="Rahul Dhamne" userId="efacfc86b1d01c06" providerId="LiveId" clId="{766ACC98-4EB7-494D-9608-648B6886DA6B}" dt="2023-02-07T05:46:48.114" v="563"/>
          <ac:spMkLst>
            <pc:docMk/>
            <pc:sldMk cId="2091129429" sldId="325"/>
            <ac:spMk id="3" creationId="{AB4A80E9-77FE-50D8-EF9C-1B88B10C3253}"/>
          </ac:spMkLst>
        </pc:spChg>
        <pc:spChg chg="add mod">
          <ac:chgData name="Rahul Dhamne" userId="efacfc86b1d01c06" providerId="LiveId" clId="{766ACC98-4EB7-494D-9608-648B6886DA6B}" dt="2023-02-07T05:52:09.761" v="705" actId="20577"/>
          <ac:spMkLst>
            <pc:docMk/>
            <pc:sldMk cId="2091129429" sldId="325"/>
            <ac:spMk id="4" creationId="{3395584E-A3E9-C1B1-E45D-2B29DE61BE33}"/>
          </ac:spMkLst>
        </pc:spChg>
        <pc:spChg chg="del">
          <ac:chgData name="Rahul Dhamne" userId="efacfc86b1d01c06" providerId="LiveId" clId="{766ACC98-4EB7-494D-9608-648B6886DA6B}" dt="2023-02-07T05:46:41.068" v="560" actId="478"/>
          <ac:spMkLst>
            <pc:docMk/>
            <pc:sldMk cId="2091129429" sldId="325"/>
            <ac:spMk id="12" creationId="{00000000-0000-0000-0000-000000000000}"/>
          </ac:spMkLst>
        </pc:spChg>
        <pc:spChg chg="del">
          <ac:chgData name="Rahul Dhamne" userId="efacfc86b1d01c06" providerId="LiveId" clId="{766ACC98-4EB7-494D-9608-648B6886DA6B}" dt="2023-02-07T05:46:45.042" v="561" actId="478"/>
          <ac:spMkLst>
            <pc:docMk/>
            <pc:sldMk cId="2091129429" sldId="325"/>
            <ac:spMk id="18" creationId="{00000000-0000-0000-0000-000000000000}"/>
          </ac:spMkLst>
        </pc:spChg>
        <pc:spChg chg="mod">
          <ac:chgData name="Rahul Dhamne" userId="efacfc86b1d01c06" providerId="LiveId" clId="{766ACC98-4EB7-494D-9608-648B6886DA6B}" dt="2023-02-07T05:47:03.820" v="567" actId="1076"/>
          <ac:spMkLst>
            <pc:docMk/>
            <pc:sldMk cId="2091129429" sldId="325"/>
            <ac:spMk id="19" creationId="{00000000-0000-0000-0000-000000000000}"/>
          </ac:spMkLst>
        </pc:spChg>
        <pc:spChg chg="del">
          <ac:chgData name="Rahul Dhamne" userId="efacfc86b1d01c06" providerId="LiveId" clId="{766ACC98-4EB7-494D-9608-648B6886DA6B}" dt="2023-02-07T05:46:47.721" v="562" actId="478"/>
          <ac:spMkLst>
            <pc:docMk/>
            <pc:sldMk cId="2091129429" sldId="325"/>
            <ac:spMk id="20" creationId="{00000000-0000-0000-0000-000000000000}"/>
          </ac:spMkLst>
        </pc:spChg>
        <pc:grpChg chg="add mod">
          <ac:chgData name="Rahul Dhamne" userId="efacfc86b1d01c06" providerId="LiveId" clId="{766ACC98-4EB7-494D-9608-648B6886DA6B}" dt="2023-02-07T05:46:52.954" v="564" actId="1076"/>
          <ac:grpSpMkLst>
            <pc:docMk/>
            <pc:sldMk cId="2091129429" sldId="325"/>
            <ac:grpSpMk id="2" creationId="{7EFFC3AB-C1A0-76A8-84F4-135CAAE532F3}"/>
          </ac:grpSpMkLst>
        </pc:grpChg>
        <pc:graphicFrameChg chg="del">
          <ac:chgData name="Rahul Dhamne" userId="efacfc86b1d01c06" providerId="LiveId" clId="{766ACC98-4EB7-494D-9608-648B6886DA6B}" dt="2023-02-07T05:46:37.629" v="559" actId="478"/>
          <ac:graphicFrameMkLst>
            <pc:docMk/>
            <pc:sldMk cId="2091129429" sldId="325"/>
            <ac:graphicFrameMk id="9" creationId="{00000000-0000-0000-0000-000000000000}"/>
          </ac:graphicFrameMkLst>
        </pc:graphicFrameChg>
      </pc:sldChg>
      <pc:sldChg chg="delSp add del">
        <pc:chgData name="Rahul Dhamne" userId="efacfc86b1d01c06" providerId="LiveId" clId="{766ACC98-4EB7-494D-9608-648B6886DA6B}" dt="2023-02-07T05:51:22.711" v="659" actId="2696"/>
        <pc:sldMkLst>
          <pc:docMk/>
          <pc:sldMk cId="2547243751" sldId="326"/>
        </pc:sldMkLst>
        <pc:spChg chg="del">
          <ac:chgData name="Rahul Dhamne" userId="efacfc86b1d01c06" providerId="LiveId" clId="{766ACC98-4EB7-494D-9608-648B6886DA6B}" dt="2023-02-07T05:50:20.045" v="657" actId="478"/>
          <ac:spMkLst>
            <pc:docMk/>
            <pc:sldMk cId="2547243751" sldId="326"/>
            <ac:spMk id="2" creationId="{A13F9409-88E1-A814-78FA-E5DD76C08238}"/>
          </ac:spMkLst>
        </pc:spChg>
        <pc:spChg chg="del">
          <ac:chgData name="Rahul Dhamne" userId="efacfc86b1d01c06" providerId="LiveId" clId="{766ACC98-4EB7-494D-9608-648B6886DA6B}" dt="2023-02-07T05:50:20.045" v="657" actId="478"/>
          <ac:spMkLst>
            <pc:docMk/>
            <pc:sldMk cId="2547243751" sldId="326"/>
            <ac:spMk id="3" creationId="{5D04620D-F573-ABD6-466A-E3B606107425}"/>
          </ac:spMkLst>
        </pc:spChg>
        <pc:spChg chg="del">
          <ac:chgData name="Rahul Dhamne" userId="efacfc86b1d01c06" providerId="LiveId" clId="{766ACC98-4EB7-494D-9608-648B6886DA6B}" dt="2023-02-07T05:50:20.045" v="657" actId="478"/>
          <ac:spMkLst>
            <pc:docMk/>
            <pc:sldMk cId="2547243751" sldId="326"/>
            <ac:spMk id="4" creationId="{C3B9B161-4969-C38D-4BB3-DF1180612442}"/>
          </ac:spMkLst>
        </pc:spChg>
        <pc:spChg chg="del">
          <ac:chgData name="Rahul Dhamne" userId="efacfc86b1d01c06" providerId="LiveId" clId="{766ACC98-4EB7-494D-9608-648B6886DA6B}" dt="2023-02-07T05:50:22.233" v="658" actId="478"/>
          <ac:spMkLst>
            <pc:docMk/>
            <pc:sldMk cId="2547243751" sldId="326"/>
            <ac:spMk id="12" creationId="{28ACDBA5-307E-5E5D-E147-DF32DDC8AC59}"/>
          </ac:spMkLst>
        </pc:spChg>
        <pc:picChg chg="del">
          <ac:chgData name="Rahul Dhamne" userId="efacfc86b1d01c06" providerId="LiveId" clId="{766ACC98-4EB7-494D-9608-648B6886DA6B}" dt="2023-02-07T05:50:20.045" v="657" actId="478"/>
          <ac:picMkLst>
            <pc:docMk/>
            <pc:sldMk cId="2547243751" sldId="326"/>
            <ac:picMk id="11" creationId="{BC089154-EBDA-9693-8525-A2D3C60C993A}"/>
          </ac:picMkLst>
        </pc:picChg>
        <pc:picChg chg="del">
          <ac:chgData name="Rahul Dhamne" userId="efacfc86b1d01c06" providerId="LiveId" clId="{766ACC98-4EB7-494D-9608-648B6886DA6B}" dt="2023-02-07T05:50:22.233" v="658" actId="478"/>
          <ac:picMkLst>
            <pc:docMk/>
            <pc:sldMk cId="2547243751" sldId="326"/>
            <ac:picMk id="18" creationId="{00000000-0000-0000-0000-000000000000}"/>
          </ac:picMkLst>
        </pc:picChg>
        <pc:picChg chg="del">
          <ac:chgData name="Rahul Dhamne" userId="efacfc86b1d01c06" providerId="LiveId" clId="{766ACC98-4EB7-494D-9608-648B6886DA6B}" dt="2023-02-07T05:50:20.045" v="657" actId="478"/>
          <ac:picMkLst>
            <pc:docMk/>
            <pc:sldMk cId="2547243751" sldId="326"/>
            <ac:picMk id="23560" creationId="{1181DCCF-23AD-1E01-53C7-671D6D7224DC}"/>
          </ac:picMkLst>
        </pc:picChg>
        <pc:picChg chg="del">
          <ac:chgData name="Rahul Dhamne" userId="efacfc86b1d01c06" providerId="LiveId" clId="{766ACC98-4EB7-494D-9608-648B6886DA6B}" dt="2023-02-07T05:50:20.045" v="657" actId="478"/>
          <ac:picMkLst>
            <pc:docMk/>
            <pc:sldMk cId="2547243751" sldId="326"/>
            <ac:picMk id="23562" creationId="{D99B80E9-63E1-B09F-356C-9DAF4D868549}"/>
          </ac:picMkLst>
        </pc:picChg>
      </pc:sldChg>
      <pc:sldChg chg="addSp delSp modSp add mod">
        <pc:chgData name="Rahul Dhamne" userId="efacfc86b1d01c06" providerId="LiveId" clId="{766ACC98-4EB7-494D-9608-648B6886DA6B}" dt="2023-02-07T06:02:53.552" v="733" actId="14100"/>
        <pc:sldMkLst>
          <pc:docMk/>
          <pc:sldMk cId="3715071445" sldId="326"/>
        </pc:sldMkLst>
        <pc:spChg chg="del">
          <ac:chgData name="Rahul Dhamne" userId="efacfc86b1d01c06" providerId="LiveId" clId="{766ACC98-4EB7-494D-9608-648B6886DA6B}" dt="2023-02-07T05:52:30.305" v="709" actId="478"/>
          <ac:spMkLst>
            <pc:docMk/>
            <pc:sldMk cId="3715071445" sldId="326"/>
            <ac:spMk id="2" creationId="{3DBBF955-2985-713A-671E-136984FC0705}"/>
          </ac:spMkLst>
        </pc:spChg>
        <pc:spChg chg="del">
          <ac:chgData name="Rahul Dhamne" userId="efacfc86b1d01c06" providerId="LiveId" clId="{766ACC98-4EB7-494D-9608-648B6886DA6B}" dt="2023-02-07T05:52:30.305" v="709" actId="478"/>
          <ac:spMkLst>
            <pc:docMk/>
            <pc:sldMk cId="3715071445" sldId="326"/>
            <ac:spMk id="3" creationId="{DF302317-D65B-5385-C2C7-8DFE31F5B33C}"/>
          </ac:spMkLst>
        </pc:spChg>
        <pc:spChg chg="add mod">
          <ac:chgData name="Rahul Dhamne" userId="efacfc86b1d01c06" providerId="LiveId" clId="{766ACC98-4EB7-494D-9608-648B6886DA6B}" dt="2023-02-07T06:02:22.898" v="731"/>
          <ac:spMkLst>
            <pc:docMk/>
            <pc:sldMk cId="3715071445" sldId="326"/>
            <ac:spMk id="6" creationId="{B7BCA003-DF22-EB80-FCCB-6A1F3DD93A15}"/>
          </ac:spMkLst>
        </pc:spChg>
        <pc:spChg chg="del">
          <ac:chgData name="Rahul Dhamne" userId="efacfc86b1d01c06" providerId="LiveId" clId="{766ACC98-4EB7-494D-9608-648B6886DA6B}" dt="2023-02-07T05:52:24.571" v="707" actId="478"/>
          <ac:spMkLst>
            <pc:docMk/>
            <pc:sldMk cId="3715071445" sldId="326"/>
            <ac:spMk id="8" creationId="{A4D20681-AEB4-85A1-F1C0-24B0013B07A7}"/>
          </ac:spMkLst>
        </pc:spChg>
        <pc:spChg chg="del">
          <ac:chgData name="Rahul Dhamne" userId="efacfc86b1d01c06" providerId="LiveId" clId="{766ACC98-4EB7-494D-9608-648B6886DA6B}" dt="2023-02-07T05:52:24.571" v="707" actId="478"/>
          <ac:spMkLst>
            <pc:docMk/>
            <pc:sldMk cId="3715071445" sldId="326"/>
            <ac:spMk id="9" creationId="{28ACDBA5-307E-5E5D-E147-DF32DDC8AC59}"/>
          </ac:spMkLst>
        </pc:spChg>
        <pc:picChg chg="add mod">
          <ac:chgData name="Rahul Dhamne" userId="efacfc86b1d01c06" providerId="LiveId" clId="{766ACC98-4EB7-494D-9608-648B6886DA6B}" dt="2023-02-07T06:02:50.786" v="732" actId="14100"/>
          <ac:picMkLst>
            <pc:docMk/>
            <pc:sldMk cId="3715071445" sldId="326"/>
            <ac:picMk id="4" creationId="{896992F9-FCC0-3765-7C68-A8F7670ADD0E}"/>
          </ac:picMkLst>
        </pc:picChg>
        <pc:picChg chg="add mod">
          <ac:chgData name="Rahul Dhamne" userId="efacfc86b1d01c06" providerId="LiveId" clId="{766ACC98-4EB7-494D-9608-648B6886DA6B}" dt="2023-02-07T06:02:53.552" v="733" actId="14100"/>
          <ac:picMkLst>
            <pc:docMk/>
            <pc:sldMk cId="3715071445" sldId="326"/>
            <ac:picMk id="5" creationId="{D49D18E9-3A55-F6D1-B960-7685FC6CFEA1}"/>
          </ac:picMkLst>
        </pc:picChg>
        <pc:picChg chg="del">
          <ac:chgData name="Rahul Dhamne" userId="efacfc86b1d01c06" providerId="LiveId" clId="{766ACC98-4EB7-494D-9608-648B6886DA6B}" dt="2023-02-07T05:52:27.672" v="708" actId="478"/>
          <ac:picMkLst>
            <pc:docMk/>
            <pc:sldMk cId="3715071445" sldId="326"/>
            <ac:picMk id="15" creationId="{00000000-0000-0000-0000-000000000000}"/>
          </ac:picMkLst>
        </pc:picChg>
        <pc:picChg chg="del">
          <ac:chgData name="Rahul Dhamne" userId="efacfc86b1d01c06" providerId="LiveId" clId="{766ACC98-4EB7-494D-9608-648B6886DA6B}" dt="2023-02-07T05:52:24.571" v="707" actId="478"/>
          <ac:picMkLst>
            <pc:docMk/>
            <pc:sldMk cId="3715071445" sldId="326"/>
            <ac:picMk id="9218" creationId="{1E6D1F51-13CC-C2D2-8F50-115C1A6DC55C}"/>
          </ac:picMkLst>
        </pc:picChg>
      </pc:sldChg>
      <pc:sldChg chg="modSp add mod">
        <pc:chgData name="Rahul Dhamne" userId="efacfc86b1d01c06" providerId="LiveId" clId="{766ACC98-4EB7-494D-9608-648B6886DA6B}" dt="2023-02-09T17:08:19.774" v="975" actId="20577"/>
        <pc:sldMkLst>
          <pc:docMk/>
          <pc:sldMk cId="3267136857" sldId="327"/>
        </pc:sldMkLst>
        <pc:spChg chg="mod">
          <ac:chgData name="Rahul Dhamne" userId="efacfc86b1d01c06" providerId="LiveId" clId="{766ACC98-4EB7-494D-9608-648B6886DA6B}" dt="2023-02-09T17:08:19.774" v="975" actId="20577"/>
          <ac:spMkLst>
            <pc:docMk/>
            <pc:sldMk cId="3267136857" sldId="327"/>
            <ac:spMk id="4" creationId="{3395584E-A3E9-C1B1-E45D-2B29DE61BE33}"/>
          </ac:spMkLst>
        </pc:spChg>
        <pc:spChg chg="mod">
          <ac:chgData name="Rahul Dhamne" userId="efacfc86b1d01c06" providerId="LiveId" clId="{766ACC98-4EB7-494D-9608-648B6886DA6B}" dt="2023-02-07T06:04:20.274" v="766" actId="1076"/>
          <ac:spMkLst>
            <pc:docMk/>
            <pc:sldMk cId="3267136857" sldId="327"/>
            <ac:spMk id="19" creationId="{00000000-0000-0000-0000-000000000000}"/>
          </ac:spMkLst>
        </pc:spChg>
      </pc:sldChg>
      <pc:sldChg chg="add del">
        <pc:chgData name="Rahul Dhamne" userId="efacfc86b1d01c06" providerId="LiveId" clId="{766ACC98-4EB7-494D-9608-648B6886DA6B}" dt="2023-02-07T06:04:30.931" v="767" actId="2696"/>
        <pc:sldMkLst>
          <pc:docMk/>
          <pc:sldMk cId="4225224613" sldId="328"/>
        </pc:sldMkLst>
      </pc:sldChg>
    </pc:docChg>
  </pc:docChgLst>
  <pc:docChgLst>
    <pc:chgData name="Rahul Dhamne" userId="efacfc86b1d01c06" providerId="LiveId" clId="{3DE954BC-1AAF-1A43-81BE-A8DCB778F863}"/>
    <pc:docChg chg="undo custSel modSld">
      <pc:chgData name="Rahul Dhamne" userId="efacfc86b1d01c06" providerId="LiveId" clId="{3DE954BC-1AAF-1A43-81BE-A8DCB778F863}" dt="2022-10-09T17:52:02.581" v="68" actId="20577"/>
      <pc:docMkLst>
        <pc:docMk/>
      </pc:docMkLst>
      <pc:sldChg chg="modSp mod">
        <pc:chgData name="Rahul Dhamne" userId="efacfc86b1d01c06" providerId="LiveId" clId="{3DE954BC-1AAF-1A43-81BE-A8DCB778F863}" dt="2022-10-09T17:43:55.119" v="5" actId="20577"/>
        <pc:sldMkLst>
          <pc:docMk/>
          <pc:sldMk cId="4030831188" sldId="256"/>
        </pc:sldMkLst>
        <pc:spChg chg="mod">
          <ac:chgData name="Rahul Dhamne" userId="efacfc86b1d01c06" providerId="LiveId" clId="{3DE954BC-1AAF-1A43-81BE-A8DCB778F863}" dt="2022-10-09T17:43:55.119" v="5" actId="20577"/>
          <ac:spMkLst>
            <pc:docMk/>
            <pc:sldMk cId="4030831188" sldId="256"/>
            <ac:spMk id="13" creationId="{52A1DF0E-35EC-457B-BF14-F960C4621AB4}"/>
          </ac:spMkLst>
        </pc:spChg>
      </pc:sldChg>
      <pc:sldChg chg="modSp mod">
        <pc:chgData name="Rahul Dhamne" userId="efacfc86b1d01c06" providerId="LiveId" clId="{3DE954BC-1AAF-1A43-81BE-A8DCB778F863}" dt="2022-10-09T17:46:06.666" v="40" actId="20577"/>
        <pc:sldMkLst>
          <pc:docMk/>
          <pc:sldMk cId="3622897384" sldId="258"/>
        </pc:sldMkLst>
        <pc:spChg chg="mod">
          <ac:chgData name="Rahul Dhamne" userId="efacfc86b1d01c06" providerId="LiveId" clId="{3DE954BC-1AAF-1A43-81BE-A8DCB778F863}" dt="2022-10-09T17:45:42.518" v="31" actId="207"/>
          <ac:spMkLst>
            <pc:docMk/>
            <pc:sldMk cId="3622897384" sldId="258"/>
            <ac:spMk id="10" creationId="{31ECACBD-77E4-366C-F694-E79E9533FBFA}"/>
          </ac:spMkLst>
        </pc:spChg>
        <pc:spChg chg="mod">
          <ac:chgData name="Rahul Dhamne" userId="efacfc86b1d01c06" providerId="LiveId" clId="{3DE954BC-1AAF-1A43-81BE-A8DCB778F863}" dt="2022-10-09T17:46:06.666" v="40" actId="20577"/>
          <ac:spMkLst>
            <pc:docMk/>
            <pc:sldMk cId="3622897384" sldId="258"/>
            <ac:spMk id="12" creationId="{13BE95E4-ED02-F16E-8EB3-739F7A8D3ADF}"/>
          </ac:spMkLst>
        </pc:spChg>
      </pc:sldChg>
      <pc:sldChg chg="modSp mod">
        <pc:chgData name="Rahul Dhamne" userId="efacfc86b1d01c06" providerId="LiveId" clId="{3DE954BC-1AAF-1A43-81BE-A8DCB778F863}" dt="2022-10-09T17:52:02.581" v="68" actId="20577"/>
        <pc:sldMkLst>
          <pc:docMk/>
          <pc:sldMk cId="3155076771" sldId="269"/>
        </pc:sldMkLst>
        <pc:spChg chg="mod">
          <ac:chgData name="Rahul Dhamne" userId="efacfc86b1d01c06" providerId="LiveId" clId="{3DE954BC-1AAF-1A43-81BE-A8DCB778F863}" dt="2022-10-09T17:52:02.581" v="68" actId="20577"/>
          <ac:spMkLst>
            <pc:docMk/>
            <pc:sldMk cId="3155076771" sldId="269"/>
            <ac:spMk id="2" creationId="{DC97A154-ED67-5986-1AC8-A0D9B1B23E80}"/>
          </ac:spMkLst>
        </pc:spChg>
      </pc:sldChg>
    </pc:docChg>
  </pc:docChgLst>
  <pc:docChgLst>
    <pc:chgData name="Rahul Dhamne" userId="efacfc86b1d01c06" providerId="LiveId" clId="{5574720C-A962-C04D-A006-542FA0ABB319}"/>
    <pc:docChg chg="undo custSel addSld delSld modSld sldOrd">
      <pc:chgData name="Rahul Dhamne" userId="efacfc86b1d01c06" providerId="LiveId" clId="{5574720C-A962-C04D-A006-542FA0ABB319}" dt="2023-02-05T09:51:55.563" v="7663" actId="1036"/>
      <pc:docMkLst>
        <pc:docMk/>
      </pc:docMkLst>
      <pc:sldChg chg="modSp mod">
        <pc:chgData name="Rahul Dhamne" userId="efacfc86b1d01c06" providerId="LiveId" clId="{5574720C-A962-C04D-A006-542FA0ABB319}" dt="2023-02-04T12:33:16.246" v="151" actId="20577"/>
        <pc:sldMkLst>
          <pc:docMk/>
          <pc:sldMk cId="4030831188" sldId="256"/>
        </pc:sldMkLst>
        <pc:spChg chg="mod">
          <ac:chgData name="Rahul Dhamne" userId="efacfc86b1d01c06" providerId="LiveId" clId="{5574720C-A962-C04D-A006-542FA0ABB319}" dt="2023-02-04T12:33:16.246" v="151" actId="20577"/>
          <ac:spMkLst>
            <pc:docMk/>
            <pc:sldMk cId="4030831188" sldId="256"/>
            <ac:spMk id="13" creationId="{52A1DF0E-35EC-457B-BF14-F960C4621AB4}"/>
          </ac:spMkLst>
        </pc:spChg>
        <pc:spChg chg="mod">
          <ac:chgData name="Rahul Dhamne" userId="efacfc86b1d01c06" providerId="LiveId" clId="{5574720C-A962-C04D-A006-542FA0ABB319}" dt="2023-02-04T12:25:17.294" v="61" actId="1076"/>
          <ac:spMkLst>
            <pc:docMk/>
            <pc:sldMk cId="4030831188" sldId="256"/>
            <ac:spMk id="15" creationId="{365B3012-0E2F-4EDD-8FDE-DCF0C9FB79D4}"/>
          </ac:spMkLst>
        </pc:spChg>
        <pc:spChg chg="mod">
          <ac:chgData name="Rahul Dhamne" userId="efacfc86b1d01c06" providerId="LiveId" clId="{5574720C-A962-C04D-A006-542FA0ABB319}" dt="2023-02-04T12:25:17.294" v="61" actId="1076"/>
          <ac:spMkLst>
            <pc:docMk/>
            <pc:sldMk cId="4030831188" sldId="256"/>
            <ac:spMk id="16" creationId="{E39410E1-F7AA-4843-B17F-7B86893FAFB6}"/>
          </ac:spMkLst>
        </pc:spChg>
        <pc:picChg chg="mod">
          <ac:chgData name="Rahul Dhamne" userId="efacfc86b1d01c06" providerId="LiveId" clId="{5574720C-A962-C04D-A006-542FA0ABB319}" dt="2023-02-04T12:23:44.416" v="33" actId="1076"/>
          <ac:picMkLst>
            <pc:docMk/>
            <pc:sldMk cId="4030831188" sldId="256"/>
            <ac:picMk id="25" creationId="{D2A62DE0-6FFB-41DC-9E37-2A5CE867358D}"/>
          </ac:picMkLst>
        </pc:picChg>
      </pc:sldChg>
      <pc:sldChg chg="modSp del mod">
        <pc:chgData name="Rahul Dhamne" userId="efacfc86b1d01c06" providerId="LiveId" clId="{5574720C-A962-C04D-A006-542FA0ABB319}" dt="2023-02-04T13:02:06.761" v="764" actId="2696"/>
        <pc:sldMkLst>
          <pc:docMk/>
          <pc:sldMk cId="3622897384" sldId="258"/>
        </pc:sldMkLst>
        <pc:spChg chg="mod">
          <ac:chgData name="Rahul Dhamne" userId="efacfc86b1d01c06" providerId="LiveId" clId="{5574720C-A962-C04D-A006-542FA0ABB319}" dt="2023-02-04T12:33:57.991" v="152" actId="20577"/>
          <ac:spMkLst>
            <pc:docMk/>
            <pc:sldMk cId="3622897384" sldId="258"/>
            <ac:spMk id="12" creationId="{13BE95E4-ED02-F16E-8EB3-739F7A8D3ADF}"/>
          </ac:spMkLst>
        </pc:spChg>
      </pc:sldChg>
      <pc:sldChg chg="modSp del mod ord">
        <pc:chgData name="Rahul Dhamne" userId="efacfc86b1d01c06" providerId="LiveId" clId="{5574720C-A962-C04D-A006-542FA0ABB319}" dt="2023-02-05T05:18:53.199" v="3562" actId="2696"/>
        <pc:sldMkLst>
          <pc:docMk/>
          <pc:sldMk cId="4280789637" sldId="264"/>
        </pc:sldMkLst>
        <pc:spChg chg="mod">
          <ac:chgData name="Rahul Dhamne" userId="efacfc86b1d01c06" providerId="LiveId" clId="{5574720C-A962-C04D-A006-542FA0ABB319}" dt="2023-02-04T22:05:04.207" v="2488" actId="20577"/>
          <ac:spMkLst>
            <pc:docMk/>
            <pc:sldMk cId="4280789637" sldId="264"/>
            <ac:spMk id="6" creationId="{8AD3D6BF-4257-4C28-AE98-B97CEE27C8F2}"/>
          </ac:spMkLst>
        </pc:spChg>
      </pc:sldChg>
      <pc:sldChg chg="addSp modSp mod">
        <pc:chgData name="Rahul Dhamne" userId="efacfc86b1d01c06" providerId="LiveId" clId="{5574720C-A962-C04D-A006-542FA0ABB319}" dt="2023-02-05T09:24:31.293" v="6942" actId="20577"/>
        <pc:sldMkLst>
          <pc:docMk/>
          <pc:sldMk cId="3155076771" sldId="269"/>
        </pc:sldMkLst>
        <pc:spChg chg="mod">
          <ac:chgData name="Rahul Dhamne" userId="efacfc86b1d01c06" providerId="LiveId" clId="{5574720C-A962-C04D-A006-542FA0ABB319}" dt="2023-02-05T08:15:10.516" v="4618" actId="20577"/>
          <ac:spMkLst>
            <pc:docMk/>
            <pc:sldMk cId="3155076771" sldId="269"/>
            <ac:spMk id="2" creationId="{DC97A154-ED67-5986-1AC8-A0D9B1B23E80}"/>
          </ac:spMkLst>
        </pc:spChg>
        <pc:spChg chg="mod">
          <ac:chgData name="Rahul Dhamne" userId="efacfc86b1d01c06" providerId="LiveId" clId="{5574720C-A962-C04D-A006-542FA0ABB319}" dt="2023-02-04T13:32:43.900" v="1171" actId="1036"/>
          <ac:spMkLst>
            <pc:docMk/>
            <pc:sldMk cId="3155076771" sldId="269"/>
            <ac:spMk id="3" creationId="{3E9C6D8E-2E01-2E24-62B3-C4E552B9380A}"/>
          </ac:spMkLst>
        </pc:spChg>
        <pc:spChg chg="add mod">
          <ac:chgData name="Rahul Dhamne" userId="efacfc86b1d01c06" providerId="LiveId" clId="{5574720C-A962-C04D-A006-542FA0ABB319}" dt="2023-02-05T09:24:31.293" v="6942" actId="20577"/>
          <ac:spMkLst>
            <pc:docMk/>
            <pc:sldMk cId="3155076771" sldId="269"/>
            <ac:spMk id="4" creationId="{ACB25E45-ED15-A02F-DF13-B17B40A2FD75}"/>
          </ac:spMkLst>
        </pc:spChg>
        <pc:spChg chg="mod">
          <ac:chgData name="Rahul Dhamne" userId="efacfc86b1d01c06" providerId="LiveId" clId="{5574720C-A962-C04D-A006-542FA0ABB319}" dt="2023-02-04T13:03:30.808" v="865" actId="20577"/>
          <ac:spMkLst>
            <pc:docMk/>
            <pc:sldMk cId="3155076771" sldId="269"/>
            <ac:spMk id="26" creationId="{27ED0F80-138B-4A4E-B34B-8C68CC474DC4}"/>
          </ac:spMkLst>
        </pc:spChg>
      </pc:sldChg>
      <pc:sldChg chg="addSp delSp modSp mod modNotesTx">
        <pc:chgData name="Rahul Dhamne" userId="efacfc86b1d01c06" providerId="LiveId" clId="{5574720C-A962-C04D-A006-542FA0ABB319}" dt="2023-02-04T14:01:14.661" v="1614" actId="14100"/>
        <pc:sldMkLst>
          <pc:docMk/>
          <pc:sldMk cId="72105507" sldId="270"/>
        </pc:sldMkLst>
        <pc:spChg chg="add del mod">
          <ac:chgData name="Rahul Dhamne" userId="efacfc86b1d01c06" providerId="LiveId" clId="{5574720C-A962-C04D-A006-542FA0ABB319}" dt="2023-02-04T13:16:40.472" v="995" actId="478"/>
          <ac:spMkLst>
            <pc:docMk/>
            <pc:sldMk cId="72105507" sldId="270"/>
            <ac:spMk id="2" creationId="{745149B0-8DAE-9F48-5943-7022A33FA432}"/>
          </ac:spMkLst>
        </pc:spChg>
        <pc:spChg chg="add del">
          <ac:chgData name="Rahul Dhamne" userId="efacfc86b1d01c06" providerId="LiveId" clId="{5574720C-A962-C04D-A006-542FA0ABB319}" dt="2023-02-04T13:20:47.635" v="1044" actId="11529"/>
          <ac:spMkLst>
            <pc:docMk/>
            <pc:sldMk cId="72105507" sldId="270"/>
            <ac:spMk id="4" creationId="{B86A10F9-764B-8BC4-29AE-1EB7A320AD6C}"/>
          </ac:spMkLst>
        </pc:spChg>
        <pc:graphicFrameChg chg="add mod modGraphic">
          <ac:chgData name="Rahul Dhamne" userId="efacfc86b1d01c06" providerId="LiveId" clId="{5574720C-A962-C04D-A006-542FA0ABB319}" dt="2023-02-04T14:01:14.661" v="1614" actId="14100"/>
          <ac:graphicFrameMkLst>
            <pc:docMk/>
            <pc:sldMk cId="72105507" sldId="270"/>
            <ac:graphicFrameMk id="3" creationId="{E0DE1E9B-FF4F-717F-5268-FAA7BCF64BF6}"/>
          </ac:graphicFrameMkLst>
        </pc:graphicFrameChg>
        <pc:picChg chg="del">
          <ac:chgData name="Rahul Dhamne" userId="efacfc86b1d01c06" providerId="LiveId" clId="{5574720C-A962-C04D-A006-542FA0ABB319}" dt="2023-02-04T13:05:28.981" v="919" actId="478"/>
          <ac:picMkLst>
            <pc:docMk/>
            <pc:sldMk cId="72105507" sldId="270"/>
            <ac:picMk id="6" creationId="{A96B3A05-F033-B108-FFD2-18B98B41F1AD}"/>
          </ac:picMkLst>
        </pc:picChg>
        <pc:picChg chg="del mod">
          <ac:chgData name="Rahul Dhamne" userId="efacfc86b1d01c06" providerId="LiveId" clId="{5574720C-A962-C04D-A006-542FA0ABB319}" dt="2023-02-04T13:16:38.754" v="994" actId="478"/>
          <ac:picMkLst>
            <pc:docMk/>
            <pc:sldMk cId="72105507" sldId="270"/>
            <ac:picMk id="7" creationId="{050172A0-365B-6434-709F-30EFAB987C73}"/>
          </ac:picMkLst>
        </pc:picChg>
      </pc:sldChg>
      <pc:sldChg chg="addSp delSp modSp mod">
        <pc:chgData name="Rahul Dhamne" userId="efacfc86b1d01c06" providerId="LiveId" clId="{5574720C-A962-C04D-A006-542FA0ABB319}" dt="2023-02-05T09:44:45.281" v="7633" actId="1076"/>
        <pc:sldMkLst>
          <pc:docMk/>
          <pc:sldMk cId="3966578455" sldId="271"/>
        </pc:sldMkLst>
        <pc:spChg chg="add mod">
          <ac:chgData name="Rahul Dhamne" userId="efacfc86b1d01c06" providerId="LiveId" clId="{5574720C-A962-C04D-A006-542FA0ABB319}" dt="2023-02-04T21:43:44.522" v="2445" actId="1076"/>
          <ac:spMkLst>
            <pc:docMk/>
            <pc:sldMk cId="3966578455" sldId="271"/>
            <ac:spMk id="3" creationId="{E4F56495-C832-6459-0B15-697CEBB443D4}"/>
          </ac:spMkLst>
        </pc:spChg>
        <pc:spChg chg="add del">
          <ac:chgData name="Rahul Dhamne" userId="efacfc86b1d01c06" providerId="LiveId" clId="{5574720C-A962-C04D-A006-542FA0ABB319}" dt="2023-02-05T05:01:13.339" v="3477" actId="22"/>
          <ac:spMkLst>
            <pc:docMk/>
            <pc:sldMk cId="3966578455" sldId="271"/>
            <ac:spMk id="5" creationId="{1A77F702-1CF2-2332-BCB9-F298181F2DBA}"/>
          </ac:spMkLst>
        </pc:spChg>
        <pc:spChg chg="add mod">
          <ac:chgData name="Rahul Dhamne" userId="efacfc86b1d01c06" providerId="LiveId" clId="{5574720C-A962-C04D-A006-542FA0ABB319}" dt="2023-02-05T09:44:45.281" v="7633" actId="1076"/>
          <ac:spMkLst>
            <pc:docMk/>
            <pc:sldMk cId="3966578455" sldId="271"/>
            <ac:spMk id="7" creationId="{0F152BB5-3ECD-E83D-E59F-BD80D9F30954}"/>
          </ac:spMkLst>
        </pc:spChg>
        <pc:spChg chg="mod">
          <ac:chgData name="Rahul Dhamne" userId="efacfc86b1d01c06" providerId="LiveId" clId="{5574720C-A962-C04D-A006-542FA0ABB319}" dt="2023-02-04T21:44:03.105" v="2451" actId="1076"/>
          <ac:spMkLst>
            <pc:docMk/>
            <pc:sldMk cId="3966578455" sldId="271"/>
            <ac:spMk id="26" creationId="{27ED0F80-138B-4A4E-B34B-8C68CC474DC4}"/>
          </ac:spMkLst>
        </pc:spChg>
        <pc:graphicFrameChg chg="add mod modGraphic">
          <ac:chgData name="Rahul Dhamne" userId="efacfc86b1d01c06" providerId="LiveId" clId="{5574720C-A962-C04D-A006-542FA0ABB319}" dt="2023-02-05T06:48:40.403" v="3614" actId="1076"/>
          <ac:graphicFrameMkLst>
            <pc:docMk/>
            <pc:sldMk cId="3966578455" sldId="271"/>
            <ac:graphicFrameMk id="6" creationId="{A35E34DE-FE50-0F22-A81B-E08D3CE47449}"/>
          </ac:graphicFrameMkLst>
        </pc:graphicFrameChg>
      </pc:sldChg>
      <pc:sldChg chg="del">
        <pc:chgData name="Rahul Dhamne" userId="efacfc86b1d01c06" providerId="LiveId" clId="{5574720C-A962-C04D-A006-542FA0ABB319}" dt="2023-02-05T04:27:25.879" v="3013" actId="2696"/>
        <pc:sldMkLst>
          <pc:docMk/>
          <pc:sldMk cId="641569714" sldId="272"/>
        </pc:sldMkLst>
      </pc:sldChg>
      <pc:sldChg chg="addSp delSp modSp mod">
        <pc:chgData name="Rahul Dhamne" userId="efacfc86b1d01c06" providerId="LiveId" clId="{5574720C-A962-C04D-A006-542FA0ABB319}" dt="2023-02-05T08:20:17.554" v="4825" actId="20577"/>
        <pc:sldMkLst>
          <pc:docMk/>
          <pc:sldMk cId="1095925059" sldId="273"/>
        </pc:sldMkLst>
        <pc:spChg chg="add del mod">
          <ac:chgData name="Rahul Dhamne" userId="efacfc86b1d01c06" providerId="LiveId" clId="{5574720C-A962-C04D-A006-542FA0ABB319}" dt="2023-02-05T04:37:21.440" v="3108" actId="478"/>
          <ac:spMkLst>
            <pc:docMk/>
            <pc:sldMk cId="1095925059" sldId="273"/>
            <ac:spMk id="5" creationId="{09C2B4E9-C8C1-6F32-DFC3-D73B8421195D}"/>
          </ac:spMkLst>
        </pc:spChg>
        <pc:spChg chg="add mod">
          <ac:chgData name="Rahul Dhamne" userId="efacfc86b1d01c06" providerId="LiveId" clId="{5574720C-A962-C04D-A006-542FA0ABB319}" dt="2023-02-05T04:38:50.598" v="3136" actId="20577"/>
          <ac:spMkLst>
            <pc:docMk/>
            <pc:sldMk cId="1095925059" sldId="273"/>
            <ac:spMk id="6" creationId="{74EF8690-F59C-8B91-3E16-1ED3B7C19A18}"/>
          </ac:spMkLst>
        </pc:spChg>
        <pc:spChg chg="add mod">
          <ac:chgData name="Rahul Dhamne" userId="efacfc86b1d01c06" providerId="LiveId" clId="{5574720C-A962-C04D-A006-542FA0ABB319}" dt="2023-02-05T04:37:22.463" v="3109"/>
          <ac:spMkLst>
            <pc:docMk/>
            <pc:sldMk cId="1095925059" sldId="273"/>
            <ac:spMk id="7" creationId="{14E99AE0-0BAD-CA7B-48E6-69237C28C2D2}"/>
          </ac:spMkLst>
        </pc:spChg>
        <pc:spChg chg="add mod">
          <ac:chgData name="Rahul Dhamne" userId="efacfc86b1d01c06" providerId="LiveId" clId="{5574720C-A962-C04D-A006-542FA0ABB319}" dt="2023-02-05T04:43:41.756" v="3377" actId="1036"/>
          <ac:spMkLst>
            <pc:docMk/>
            <pc:sldMk cId="1095925059" sldId="273"/>
            <ac:spMk id="8" creationId="{EED811C7-89F0-FDA8-90F0-C49CD180AC5F}"/>
          </ac:spMkLst>
        </pc:spChg>
        <pc:spChg chg="add mod">
          <ac:chgData name="Rahul Dhamne" userId="efacfc86b1d01c06" providerId="LiveId" clId="{5574720C-A962-C04D-A006-542FA0ABB319}" dt="2023-02-05T04:45:02.985" v="3418" actId="20577"/>
          <ac:spMkLst>
            <pc:docMk/>
            <pc:sldMk cId="1095925059" sldId="273"/>
            <ac:spMk id="9" creationId="{D540BC6F-AAB5-8155-5D95-311FDE08F7E9}"/>
          </ac:spMkLst>
        </pc:spChg>
        <pc:spChg chg="add mod">
          <ac:chgData name="Rahul Dhamne" userId="efacfc86b1d01c06" providerId="LiveId" clId="{5574720C-A962-C04D-A006-542FA0ABB319}" dt="2023-02-05T04:44:59.812" v="3414" actId="20577"/>
          <ac:spMkLst>
            <pc:docMk/>
            <pc:sldMk cId="1095925059" sldId="273"/>
            <ac:spMk id="10" creationId="{8AEB577F-6701-BA68-C2D9-4F4EE908387D}"/>
          </ac:spMkLst>
        </pc:spChg>
        <pc:spChg chg="add mod">
          <ac:chgData name="Rahul Dhamne" userId="efacfc86b1d01c06" providerId="LiveId" clId="{5574720C-A962-C04D-A006-542FA0ABB319}" dt="2023-02-05T08:20:17.554" v="4825" actId="20577"/>
          <ac:spMkLst>
            <pc:docMk/>
            <pc:sldMk cId="1095925059" sldId="273"/>
            <ac:spMk id="12" creationId="{3FC4CEF5-9548-4E77-768B-FF1E8ED8C24F}"/>
          </ac:spMkLst>
        </pc:spChg>
        <pc:spChg chg="del">
          <ac:chgData name="Rahul Dhamne" userId="efacfc86b1d01c06" providerId="LiveId" clId="{5574720C-A962-C04D-A006-542FA0ABB319}" dt="2023-02-05T04:37:15.443" v="3107" actId="478"/>
          <ac:spMkLst>
            <pc:docMk/>
            <pc:sldMk cId="1095925059" sldId="273"/>
            <ac:spMk id="26" creationId="{27ED0F80-138B-4A4E-B34B-8C68CC474DC4}"/>
          </ac:spMkLst>
        </pc:spChg>
        <pc:graphicFrameChg chg="add mod modGraphic">
          <ac:chgData name="Rahul Dhamne" userId="efacfc86b1d01c06" providerId="LiveId" clId="{5574720C-A962-C04D-A006-542FA0ABB319}" dt="2023-02-05T06:48:24.285" v="3611" actId="207"/>
          <ac:graphicFrameMkLst>
            <pc:docMk/>
            <pc:sldMk cId="1095925059" sldId="273"/>
            <ac:graphicFrameMk id="11" creationId="{E07A5BFC-E113-344B-CA20-0F04AEAA8CB7}"/>
          </ac:graphicFrameMkLst>
        </pc:graphicFrameChg>
        <pc:picChg chg="add del mod">
          <ac:chgData name="Rahul Dhamne" userId="efacfc86b1d01c06" providerId="LiveId" clId="{5574720C-A962-C04D-A006-542FA0ABB319}" dt="2023-02-05T04:28:58.879" v="3020" actId="478"/>
          <ac:picMkLst>
            <pc:docMk/>
            <pc:sldMk cId="1095925059" sldId="273"/>
            <ac:picMk id="2" creationId="{975FEE7F-C960-01AD-3760-2A476FF3170E}"/>
          </ac:picMkLst>
        </pc:picChg>
        <pc:picChg chg="add mod">
          <ac:chgData name="Rahul Dhamne" userId="efacfc86b1d01c06" providerId="LiveId" clId="{5574720C-A962-C04D-A006-542FA0ABB319}" dt="2023-02-05T04:43:57.476" v="3381" actId="14100"/>
          <ac:picMkLst>
            <pc:docMk/>
            <pc:sldMk cId="1095925059" sldId="273"/>
            <ac:picMk id="3" creationId="{0C111441-70E0-2F98-4300-F329B2610A00}"/>
          </ac:picMkLst>
        </pc:picChg>
        <pc:picChg chg="mod">
          <ac:chgData name="Rahul Dhamne" userId="efacfc86b1d01c06" providerId="LiveId" clId="{5574720C-A962-C04D-A006-542FA0ABB319}" dt="2023-02-05T04:43:32.879" v="3371" actId="14100"/>
          <ac:picMkLst>
            <pc:docMk/>
            <pc:sldMk cId="1095925059" sldId="273"/>
            <ac:picMk id="3076" creationId="{01DC855B-5F4F-1BA2-FA5C-DEC98301DF8B}"/>
          </ac:picMkLst>
        </pc:picChg>
        <pc:picChg chg="add mod">
          <ac:chgData name="Rahul Dhamne" userId="efacfc86b1d01c06" providerId="LiveId" clId="{5574720C-A962-C04D-A006-542FA0ABB319}" dt="2023-02-05T04:40:47.519" v="3262" actId="1038"/>
          <ac:picMkLst>
            <pc:docMk/>
            <pc:sldMk cId="1095925059" sldId="273"/>
            <ac:picMk id="10242" creationId="{B963E938-0EB7-4743-6C53-C7B9FCF0101D}"/>
          </ac:picMkLst>
        </pc:picChg>
      </pc:sldChg>
      <pc:sldChg chg="del">
        <pc:chgData name="Rahul Dhamne" userId="efacfc86b1d01c06" providerId="LiveId" clId="{5574720C-A962-C04D-A006-542FA0ABB319}" dt="2023-02-05T04:30:22.055" v="3030" actId="2696"/>
        <pc:sldMkLst>
          <pc:docMk/>
          <pc:sldMk cId="2156347826" sldId="274"/>
        </pc:sldMkLst>
      </pc:sldChg>
      <pc:sldChg chg="del">
        <pc:chgData name="Rahul Dhamne" userId="efacfc86b1d01c06" providerId="LiveId" clId="{5574720C-A962-C04D-A006-542FA0ABB319}" dt="2023-02-05T04:30:22.742" v="3031" actId="2696"/>
        <pc:sldMkLst>
          <pc:docMk/>
          <pc:sldMk cId="519987228" sldId="275"/>
        </pc:sldMkLst>
      </pc:sldChg>
      <pc:sldChg chg="addSp delSp modSp mod ord">
        <pc:chgData name="Rahul Dhamne" userId="efacfc86b1d01c06" providerId="LiveId" clId="{5574720C-A962-C04D-A006-542FA0ABB319}" dt="2023-02-05T08:19:32.305" v="4793" actId="20577"/>
        <pc:sldMkLst>
          <pc:docMk/>
          <pc:sldMk cId="869483662" sldId="276"/>
        </pc:sldMkLst>
        <pc:spChg chg="add del mod">
          <ac:chgData name="Rahul Dhamne" userId="efacfc86b1d01c06" providerId="LiveId" clId="{5574720C-A962-C04D-A006-542FA0ABB319}" dt="2023-02-05T04:36:16.550" v="3045" actId="478"/>
          <ac:spMkLst>
            <pc:docMk/>
            <pc:sldMk cId="869483662" sldId="276"/>
            <ac:spMk id="3" creationId="{0ABC53ED-0BA1-D484-AA0D-F2687B11AD9D}"/>
          </ac:spMkLst>
        </pc:spChg>
        <pc:spChg chg="add mod">
          <ac:chgData name="Rahul Dhamne" userId="efacfc86b1d01c06" providerId="LiveId" clId="{5574720C-A962-C04D-A006-542FA0ABB319}" dt="2023-02-05T04:47:44.241" v="3425" actId="20577"/>
          <ac:spMkLst>
            <pc:docMk/>
            <pc:sldMk cId="869483662" sldId="276"/>
            <ac:spMk id="4" creationId="{D2EF3D64-3705-B9D2-2602-6EA1E9B0C533}"/>
          </ac:spMkLst>
        </pc:spChg>
        <pc:spChg chg="add mod">
          <ac:chgData name="Rahul Dhamne" userId="efacfc86b1d01c06" providerId="LiveId" clId="{5574720C-A962-C04D-A006-542FA0ABB319}" dt="2023-02-05T04:36:08.834" v="3044"/>
          <ac:spMkLst>
            <pc:docMk/>
            <pc:sldMk cId="869483662" sldId="276"/>
            <ac:spMk id="5" creationId="{ECBD0696-D192-57C8-C71E-5B87217F3C73}"/>
          </ac:spMkLst>
        </pc:spChg>
        <pc:spChg chg="add mod">
          <ac:chgData name="Rahul Dhamne" userId="efacfc86b1d01c06" providerId="LiveId" clId="{5574720C-A962-C04D-A006-542FA0ABB319}" dt="2023-02-05T08:19:32.305" v="4793" actId="20577"/>
          <ac:spMkLst>
            <pc:docMk/>
            <pc:sldMk cId="869483662" sldId="276"/>
            <ac:spMk id="7" creationId="{4AEB5DEB-D6D6-D2EA-71E7-53DF78D925CD}"/>
          </ac:spMkLst>
        </pc:spChg>
        <pc:spChg chg="del">
          <ac:chgData name="Rahul Dhamne" userId="efacfc86b1d01c06" providerId="LiveId" clId="{5574720C-A962-C04D-A006-542FA0ABB319}" dt="2023-02-05T04:36:08.330" v="3043" actId="478"/>
          <ac:spMkLst>
            <pc:docMk/>
            <pc:sldMk cId="869483662" sldId="276"/>
            <ac:spMk id="26" creationId="{27ED0F80-138B-4A4E-B34B-8C68CC474DC4}"/>
          </ac:spMkLst>
        </pc:spChg>
        <pc:graphicFrameChg chg="add mod modGraphic">
          <ac:chgData name="Rahul Dhamne" userId="efacfc86b1d01c06" providerId="LiveId" clId="{5574720C-A962-C04D-A006-542FA0ABB319}" dt="2023-02-05T06:48:35.805" v="3613" actId="1076"/>
          <ac:graphicFrameMkLst>
            <pc:docMk/>
            <pc:sldMk cId="869483662" sldId="276"/>
            <ac:graphicFrameMk id="6" creationId="{C5A4CCC9-BAAF-D6B9-0FE5-AA7549A86155}"/>
          </ac:graphicFrameMkLst>
        </pc:graphicFrameChg>
      </pc:sldChg>
      <pc:sldChg chg="addSp delSp modSp mod">
        <pc:chgData name="Rahul Dhamne" userId="efacfc86b1d01c06" providerId="LiveId" clId="{5574720C-A962-C04D-A006-542FA0ABB319}" dt="2023-02-05T08:22:51.371" v="4904" actId="1076"/>
        <pc:sldMkLst>
          <pc:docMk/>
          <pc:sldMk cId="3020977382" sldId="277"/>
        </pc:sldMkLst>
        <pc:spChg chg="add mod">
          <ac:chgData name="Rahul Dhamne" userId="efacfc86b1d01c06" providerId="LiveId" clId="{5574720C-A962-C04D-A006-542FA0ABB319}" dt="2023-02-05T05:03:36.590" v="3507" actId="1035"/>
          <ac:spMkLst>
            <pc:docMk/>
            <pc:sldMk cId="3020977382" sldId="277"/>
            <ac:spMk id="2" creationId="{9364E82D-132F-9EFC-102A-A50D3F0BE5CC}"/>
          </ac:spMkLst>
        </pc:spChg>
        <pc:spChg chg="add mod">
          <ac:chgData name="Rahul Dhamne" userId="efacfc86b1d01c06" providerId="LiveId" clId="{5574720C-A962-C04D-A006-542FA0ABB319}" dt="2023-02-05T05:03:36.590" v="3507" actId="1035"/>
          <ac:spMkLst>
            <pc:docMk/>
            <pc:sldMk cId="3020977382" sldId="277"/>
            <ac:spMk id="3" creationId="{124C14F3-AFBF-3C5E-2D37-D87AB425CDFF}"/>
          </ac:spMkLst>
        </pc:spChg>
        <pc:spChg chg="add del mod">
          <ac:chgData name="Rahul Dhamne" userId="efacfc86b1d01c06" providerId="LiveId" clId="{5574720C-A962-C04D-A006-542FA0ABB319}" dt="2023-02-05T05:03:07.593" v="3491" actId="478"/>
          <ac:spMkLst>
            <pc:docMk/>
            <pc:sldMk cId="3020977382" sldId="277"/>
            <ac:spMk id="6" creationId="{B0D7C383-1E85-9637-BEE8-FBD742CEE124}"/>
          </ac:spMkLst>
        </pc:spChg>
        <pc:spChg chg="add mod">
          <ac:chgData name="Rahul Dhamne" userId="efacfc86b1d01c06" providerId="LiveId" clId="{5574720C-A962-C04D-A006-542FA0ABB319}" dt="2023-02-05T05:03:56.834" v="3510" actId="20577"/>
          <ac:spMkLst>
            <pc:docMk/>
            <pc:sldMk cId="3020977382" sldId="277"/>
            <ac:spMk id="7" creationId="{A71F519D-1C1E-D7D0-EA3C-A8448967099F}"/>
          </ac:spMkLst>
        </pc:spChg>
        <pc:spChg chg="add mod">
          <ac:chgData name="Rahul Dhamne" userId="efacfc86b1d01c06" providerId="LiveId" clId="{5574720C-A962-C04D-A006-542FA0ABB319}" dt="2023-02-05T05:03:15.528" v="3492"/>
          <ac:spMkLst>
            <pc:docMk/>
            <pc:sldMk cId="3020977382" sldId="277"/>
            <ac:spMk id="8" creationId="{27C706E4-76ED-B14D-2A56-7077AE2A32D9}"/>
          </ac:spMkLst>
        </pc:spChg>
        <pc:spChg chg="add mod">
          <ac:chgData name="Rahul Dhamne" userId="efacfc86b1d01c06" providerId="LiveId" clId="{5574720C-A962-C04D-A006-542FA0ABB319}" dt="2023-02-05T08:22:51.371" v="4904" actId="1076"/>
          <ac:spMkLst>
            <pc:docMk/>
            <pc:sldMk cId="3020977382" sldId="277"/>
            <ac:spMk id="9" creationId="{5CE3E08E-67BF-C6E4-7265-6339AD75AA7B}"/>
          </ac:spMkLst>
        </pc:spChg>
        <pc:spChg chg="del">
          <ac:chgData name="Rahul Dhamne" userId="efacfc86b1d01c06" providerId="LiveId" clId="{5574720C-A962-C04D-A006-542FA0ABB319}" dt="2023-02-05T05:03:05.599" v="3490" actId="478"/>
          <ac:spMkLst>
            <pc:docMk/>
            <pc:sldMk cId="3020977382" sldId="277"/>
            <ac:spMk id="26" creationId="{27ED0F80-138B-4A4E-B34B-8C68CC474DC4}"/>
          </ac:spMkLst>
        </pc:spChg>
        <pc:graphicFrameChg chg="add mod modGraphic">
          <ac:chgData name="Rahul Dhamne" userId="efacfc86b1d01c06" providerId="LiveId" clId="{5574720C-A962-C04D-A006-542FA0ABB319}" dt="2023-02-05T06:48:53.353" v="3616" actId="207"/>
          <ac:graphicFrameMkLst>
            <pc:docMk/>
            <pc:sldMk cId="3020977382" sldId="277"/>
            <ac:graphicFrameMk id="4" creationId="{F09ECA2E-FEF0-6FC7-C136-FCDCC79FD7DA}"/>
          </ac:graphicFrameMkLst>
        </pc:graphicFrameChg>
        <pc:picChg chg="mod">
          <ac:chgData name="Rahul Dhamne" userId="efacfc86b1d01c06" providerId="LiveId" clId="{5574720C-A962-C04D-A006-542FA0ABB319}" dt="2023-02-05T05:03:22.473" v="3493" actId="14100"/>
          <ac:picMkLst>
            <pc:docMk/>
            <pc:sldMk cId="3020977382" sldId="277"/>
            <ac:picMk id="7170" creationId="{8D1866DE-0385-EDCE-2F6E-6591A1B2010D}"/>
          </ac:picMkLst>
        </pc:picChg>
        <pc:picChg chg="add mod">
          <ac:chgData name="Rahul Dhamne" userId="efacfc86b1d01c06" providerId="LiveId" clId="{5574720C-A962-C04D-A006-542FA0ABB319}" dt="2023-02-05T05:03:27.441" v="3494" actId="14100"/>
          <ac:picMkLst>
            <pc:docMk/>
            <pc:sldMk cId="3020977382" sldId="277"/>
            <ac:picMk id="11266" creationId="{2E675BA0-6005-E18B-038F-6FCE70EBD017}"/>
          </ac:picMkLst>
        </pc:picChg>
      </pc:sldChg>
      <pc:sldChg chg="del">
        <pc:chgData name="Rahul Dhamne" userId="efacfc86b1d01c06" providerId="LiveId" clId="{5574720C-A962-C04D-A006-542FA0ABB319}" dt="2023-02-05T06:51:05.944" v="3693" actId="2696"/>
        <pc:sldMkLst>
          <pc:docMk/>
          <pc:sldMk cId="2328093002" sldId="278"/>
        </pc:sldMkLst>
      </pc:sldChg>
      <pc:sldChg chg="addSp delSp modSp mod ord">
        <pc:chgData name="Rahul Dhamne" userId="efacfc86b1d01c06" providerId="LiveId" clId="{5574720C-A962-C04D-A006-542FA0ABB319}" dt="2023-02-05T09:45:46.337" v="7635" actId="14100"/>
        <pc:sldMkLst>
          <pc:docMk/>
          <pc:sldMk cId="1606550692" sldId="279"/>
        </pc:sldMkLst>
        <pc:spChg chg="add del mod">
          <ac:chgData name="Rahul Dhamne" userId="efacfc86b1d01c06" providerId="LiveId" clId="{5574720C-A962-C04D-A006-542FA0ABB319}" dt="2023-02-05T05:04:13.474" v="3512" actId="478"/>
          <ac:spMkLst>
            <pc:docMk/>
            <pc:sldMk cId="1606550692" sldId="279"/>
            <ac:spMk id="5" creationId="{B358AB50-2022-28C4-795F-94BF0DA0C95E}"/>
          </ac:spMkLst>
        </pc:spChg>
        <pc:spChg chg="add mod">
          <ac:chgData name="Rahul Dhamne" userId="efacfc86b1d01c06" providerId="LiveId" clId="{5574720C-A962-C04D-A006-542FA0ABB319}" dt="2023-02-05T06:50:32.359" v="3692" actId="20577"/>
          <ac:spMkLst>
            <pc:docMk/>
            <pc:sldMk cId="1606550692" sldId="279"/>
            <ac:spMk id="6" creationId="{2B2DF209-CDE2-82D7-0CAB-3097EDE672A7}"/>
          </ac:spMkLst>
        </pc:spChg>
        <pc:spChg chg="add mod">
          <ac:chgData name="Rahul Dhamne" userId="efacfc86b1d01c06" providerId="LiveId" clId="{5574720C-A962-C04D-A006-542FA0ABB319}" dt="2023-02-05T05:04:26.023" v="3513"/>
          <ac:spMkLst>
            <pc:docMk/>
            <pc:sldMk cId="1606550692" sldId="279"/>
            <ac:spMk id="7" creationId="{3F6B7044-AD92-1432-A017-8B537650566D}"/>
          </ac:spMkLst>
        </pc:spChg>
        <pc:spChg chg="add mod">
          <ac:chgData name="Rahul Dhamne" userId="efacfc86b1d01c06" providerId="LiveId" clId="{5574720C-A962-C04D-A006-542FA0ABB319}" dt="2023-02-05T09:45:46.337" v="7635" actId="14100"/>
          <ac:spMkLst>
            <pc:docMk/>
            <pc:sldMk cId="1606550692" sldId="279"/>
            <ac:spMk id="8" creationId="{19AC5CDF-121B-909C-B8DA-D19B1FBEBCD5}"/>
          </ac:spMkLst>
        </pc:spChg>
        <pc:spChg chg="del">
          <ac:chgData name="Rahul Dhamne" userId="efacfc86b1d01c06" providerId="LiveId" clId="{5574720C-A962-C04D-A006-542FA0ABB319}" dt="2023-02-05T05:04:11.932" v="3511" actId="478"/>
          <ac:spMkLst>
            <pc:docMk/>
            <pc:sldMk cId="1606550692" sldId="279"/>
            <ac:spMk id="26" creationId="{27ED0F80-138B-4A4E-B34B-8C68CC474DC4}"/>
          </ac:spMkLst>
        </pc:spChg>
        <pc:graphicFrameChg chg="add del mod">
          <ac:chgData name="Rahul Dhamne" userId="efacfc86b1d01c06" providerId="LiveId" clId="{5574720C-A962-C04D-A006-542FA0ABB319}" dt="2023-02-05T05:03:00.050" v="3488" actId="478"/>
          <ac:graphicFrameMkLst>
            <pc:docMk/>
            <pc:sldMk cId="1606550692" sldId="279"/>
            <ac:graphicFrameMk id="2" creationId="{A481F7D4-DAE9-EE8B-6476-D4EF77801A62}"/>
          </ac:graphicFrameMkLst>
        </pc:graphicFrameChg>
        <pc:graphicFrameChg chg="add mod modGraphic">
          <ac:chgData name="Rahul Dhamne" userId="efacfc86b1d01c06" providerId="LiveId" clId="{5574720C-A962-C04D-A006-542FA0ABB319}" dt="2023-02-05T06:49:32.002" v="3630" actId="207"/>
          <ac:graphicFrameMkLst>
            <pc:docMk/>
            <pc:sldMk cId="1606550692" sldId="279"/>
            <ac:graphicFrameMk id="3" creationId="{26E436FA-15AC-0A13-2E97-C8361857AA75}"/>
          </ac:graphicFrameMkLst>
        </pc:graphicFrameChg>
        <pc:picChg chg="mod">
          <ac:chgData name="Rahul Dhamne" userId="efacfc86b1d01c06" providerId="LiveId" clId="{5574720C-A962-C04D-A006-542FA0ABB319}" dt="2023-02-05T06:49:26.979" v="3629" actId="1036"/>
          <ac:picMkLst>
            <pc:docMk/>
            <pc:sldMk cId="1606550692" sldId="279"/>
            <ac:picMk id="9218" creationId="{5081A398-4C26-DE22-F19B-8DC65D2F1F77}"/>
          </ac:picMkLst>
        </pc:picChg>
        <pc:picChg chg="mod">
          <ac:chgData name="Rahul Dhamne" userId="efacfc86b1d01c06" providerId="LiveId" clId="{5574720C-A962-C04D-A006-542FA0ABB319}" dt="2023-02-05T06:49:26.979" v="3629" actId="1036"/>
          <ac:picMkLst>
            <pc:docMk/>
            <pc:sldMk cId="1606550692" sldId="279"/>
            <ac:picMk id="9220" creationId="{702EEA26-D917-FB44-2D28-9D88283C6D71}"/>
          </ac:picMkLst>
        </pc:picChg>
      </pc:sldChg>
      <pc:sldChg chg="del">
        <pc:chgData name="Rahul Dhamne" userId="efacfc86b1d01c06" providerId="LiveId" clId="{5574720C-A962-C04D-A006-542FA0ABB319}" dt="2023-02-05T07:14:49.516" v="3724" actId="2696"/>
        <pc:sldMkLst>
          <pc:docMk/>
          <pc:sldMk cId="3326065621" sldId="280"/>
        </pc:sldMkLst>
      </pc:sldChg>
      <pc:sldChg chg="addSp delSp modSp mod">
        <pc:chgData name="Rahul Dhamne" userId="efacfc86b1d01c06" providerId="LiveId" clId="{5574720C-A962-C04D-A006-542FA0ABB319}" dt="2023-02-05T07:45:09.534" v="4242" actId="20577"/>
        <pc:sldMkLst>
          <pc:docMk/>
          <pc:sldMk cId="812123045" sldId="281"/>
        </pc:sldMkLst>
        <pc:spChg chg="add del mod">
          <ac:chgData name="Rahul Dhamne" userId="efacfc86b1d01c06" providerId="LiveId" clId="{5574720C-A962-C04D-A006-542FA0ABB319}" dt="2023-02-05T07:15:04.752" v="3726" actId="478"/>
          <ac:spMkLst>
            <pc:docMk/>
            <pc:sldMk cId="812123045" sldId="281"/>
            <ac:spMk id="6" creationId="{42231B5B-DC6B-CB9C-AC84-F8CE01D708D1}"/>
          </ac:spMkLst>
        </pc:spChg>
        <pc:spChg chg="add mod">
          <ac:chgData name="Rahul Dhamne" userId="efacfc86b1d01c06" providerId="LiveId" clId="{5574720C-A962-C04D-A006-542FA0ABB319}" dt="2023-02-05T07:38:59.145" v="3966" actId="20577"/>
          <ac:spMkLst>
            <pc:docMk/>
            <pc:sldMk cId="812123045" sldId="281"/>
            <ac:spMk id="7" creationId="{EDC6AEB4-CE49-90F5-B86D-9D55F22C792F}"/>
          </ac:spMkLst>
        </pc:spChg>
        <pc:spChg chg="add mod">
          <ac:chgData name="Rahul Dhamne" userId="efacfc86b1d01c06" providerId="LiveId" clId="{5574720C-A962-C04D-A006-542FA0ABB319}" dt="2023-02-05T07:15:05.401" v="3727"/>
          <ac:spMkLst>
            <pc:docMk/>
            <pc:sldMk cId="812123045" sldId="281"/>
            <ac:spMk id="8" creationId="{AA93C412-4A47-E276-CF59-DFA93AB4CF26}"/>
          </ac:spMkLst>
        </pc:spChg>
        <pc:spChg chg="add mod">
          <ac:chgData name="Rahul Dhamne" userId="efacfc86b1d01c06" providerId="LiveId" clId="{5574720C-A962-C04D-A006-542FA0ABB319}" dt="2023-02-05T07:43:32.684" v="4129" actId="207"/>
          <ac:spMkLst>
            <pc:docMk/>
            <pc:sldMk cId="812123045" sldId="281"/>
            <ac:spMk id="12" creationId="{48F3BFC0-DC88-5931-DB63-D1516CAF6529}"/>
          </ac:spMkLst>
        </pc:spChg>
        <pc:spChg chg="add mod">
          <ac:chgData name="Rahul Dhamne" userId="efacfc86b1d01c06" providerId="LiveId" clId="{5574720C-A962-C04D-A006-542FA0ABB319}" dt="2023-02-05T07:45:09.534" v="4242" actId="20577"/>
          <ac:spMkLst>
            <pc:docMk/>
            <pc:sldMk cId="812123045" sldId="281"/>
            <ac:spMk id="18" creationId="{95EF1A81-59AD-DF00-7922-7547224CC466}"/>
          </ac:spMkLst>
        </pc:spChg>
        <pc:spChg chg="del">
          <ac:chgData name="Rahul Dhamne" userId="efacfc86b1d01c06" providerId="LiveId" clId="{5574720C-A962-C04D-A006-542FA0ABB319}" dt="2023-02-05T07:15:02.351" v="3725" actId="478"/>
          <ac:spMkLst>
            <pc:docMk/>
            <pc:sldMk cId="812123045" sldId="281"/>
            <ac:spMk id="26" creationId="{27ED0F80-138B-4A4E-B34B-8C68CC474DC4}"/>
          </ac:spMkLst>
        </pc:spChg>
        <pc:graphicFrameChg chg="add del mod">
          <ac:chgData name="Rahul Dhamne" userId="efacfc86b1d01c06" providerId="LiveId" clId="{5574720C-A962-C04D-A006-542FA0ABB319}" dt="2023-02-05T07:30:42.288" v="3910" actId="478"/>
          <ac:graphicFrameMkLst>
            <pc:docMk/>
            <pc:sldMk cId="812123045" sldId="281"/>
            <ac:graphicFrameMk id="11" creationId="{25A1061E-ADC6-4D66-F779-0ECF0DAFBC19}"/>
          </ac:graphicFrameMkLst>
        </pc:graphicFrameChg>
        <pc:graphicFrameChg chg="add del mod modGraphic">
          <ac:chgData name="Rahul Dhamne" userId="efacfc86b1d01c06" providerId="LiveId" clId="{5574720C-A962-C04D-A006-542FA0ABB319}" dt="2023-02-05T07:39:14.940" v="3969" actId="478"/>
          <ac:graphicFrameMkLst>
            <pc:docMk/>
            <pc:sldMk cId="812123045" sldId="281"/>
            <ac:graphicFrameMk id="13" creationId="{8CE4ADBC-A3AC-2A5F-788D-613F654424AB}"/>
          </ac:graphicFrameMkLst>
        </pc:graphicFrameChg>
        <pc:graphicFrameChg chg="add mod">
          <ac:chgData name="Rahul Dhamne" userId="efacfc86b1d01c06" providerId="LiveId" clId="{5574720C-A962-C04D-A006-542FA0ABB319}" dt="2023-02-05T07:39:15.385" v="3970"/>
          <ac:graphicFrameMkLst>
            <pc:docMk/>
            <pc:sldMk cId="812123045" sldId="281"/>
            <ac:graphicFrameMk id="17" creationId="{DFA92A20-494D-EB72-DFAB-2D964D070FE5}"/>
          </ac:graphicFrameMkLst>
        </pc:graphicFrameChg>
        <pc:picChg chg="add del mod">
          <ac:chgData name="Rahul Dhamne" userId="efacfc86b1d01c06" providerId="LiveId" clId="{5574720C-A962-C04D-A006-542FA0ABB319}" dt="2023-02-05T07:12:24.956" v="3700"/>
          <ac:picMkLst>
            <pc:docMk/>
            <pc:sldMk cId="812123045" sldId="281"/>
            <ac:picMk id="2" creationId="{57444B0E-1D82-37D4-E61A-6F2ABC5229B8}"/>
          </ac:picMkLst>
        </pc:picChg>
        <pc:picChg chg="add del mod">
          <ac:chgData name="Rahul Dhamne" userId="efacfc86b1d01c06" providerId="LiveId" clId="{5574720C-A962-C04D-A006-542FA0ABB319}" dt="2023-02-05T07:21:47.803" v="3767" actId="478"/>
          <ac:picMkLst>
            <pc:docMk/>
            <pc:sldMk cId="812123045" sldId="281"/>
            <ac:picMk id="3" creationId="{5591448D-AAC6-0903-0F32-3DBF22B98DCD}"/>
          </ac:picMkLst>
        </pc:picChg>
        <pc:picChg chg="add del mod">
          <ac:chgData name="Rahul Dhamne" userId="efacfc86b1d01c06" providerId="LiveId" clId="{5574720C-A962-C04D-A006-542FA0ABB319}" dt="2023-02-05T07:21:49.246" v="3768" actId="478"/>
          <ac:picMkLst>
            <pc:docMk/>
            <pc:sldMk cId="812123045" sldId="281"/>
            <ac:picMk id="4" creationId="{4DD92632-F89C-00A2-345D-DD974FBD5780}"/>
          </ac:picMkLst>
        </pc:picChg>
        <pc:picChg chg="add mod">
          <ac:chgData name="Rahul Dhamne" userId="efacfc86b1d01c06" providerId="LiveId" clId="{5574720C-A962-C04D-A006-542FA0ABB319}" dt="2023-02-05T07:36:41.037" v="3929" actId="14100"/>
          <ac:picMkLst>
            <pc:docMk/>
            <pc:sldMk cId="812123045" sldId="281"/>
            <ac:picMk id="9" creationId="{DA89811F-CFB3-24A3-10EB-20DBF9437523}"/>
          </ac:picMkLst>
        </pc:picChg>
        <pc:picChg chg="add mod">
          <ac:chgData name="Rahul Dhamne" userId="efacfc86b1d01c06" providerId="LiveId" clId="{5574720C-A962-C04D-A006-542FA0ABB319}" dt="2023-02-05T07:37:07.173" v="3937" actId="1038"/>
          <ac:picMkLst>
            <pc:docMk/>
            <pc:sldMk cId="812123045" sldId="281"/>
            <ac:picMk id="10" creationId="{F3E47581-7A6F-E873-BBB8-2F67826D65C5}"/>
          </ac:picMkLst>
        </pc:picChg>
        <pc:picChg chg="add mod">
          <ac:chgData name="Rahul Dhamne" userId="efacfc86b1d01c06" providerId="LiveId" clId="{5574720C-A962-C04D-A006-542FA0ABB319}" dt="2023-02-05T07:36:43.269" v="3930" actId="14100"/>
          <ac:picMkLst>
            <pc:docMk/>
            <pc:sldMk cId="812123045" sldId="281"/>
            <ac:picMk id="15" creationId="{17FBFB1A-37ED-5155-19CC-EBF28124D10A}"/>
          </ac:picMkLst>
        </pc:picChg>
        <pc:picChg chg="add mod">
          <ac:chgData name="Rahul Dhamne" userId="efacfc86b1d01c06" providerId="LiveId" clId="{5574720C-A962-C04D-A006-542FA0ABB319}" dt="2023-02-05T07:38:46.970" v="3942" actId="1038"/>
          <ac:picMkLst>
            <pc:docMk/>
            <pc:sldMk cId="812123045" sldId="281"/>
            <ac:picMk id="16" creationId="{32C108E3-6B74-F677-DF81-C70A3218819D}"/>
          </ac:picMkLst>
        </pc:picChg>
        <pc:picChg chg="del">
          <ac:chgData name="Rahul Dhamne" userId="efacfc86b1d01c06" providerId="LiveId" clId="{5574720C-A962-C04D-A006-542FA0ABB319}" dt="2023-02-05T07:12:04.376" v="3694" actId="478"/>
          <ac:picMkLst>
            <pc:docMk/>
            <pc:sldMk cId="812123045" sldId="281"/>
            <ac:picMk id="11266" creationId="{19AB218E-01F6-096B-F251-BEFEA7A6AFC1}"/>
          </ac:picMkLst>
        </pc:picChg>
      </pc:sldChg>
      <pc:sldChg chg="del">
        <pc:chgData name="Rahul Dhamne" userId="efacfc86b1d01c06" providerId="LiveId" clId="{5574720C-A962-C04D-A006-542FA0ABB319}" dt="2023-02-05T07:45:58.302" v="4243" actId="2696"/>
        <pc:sldMkLst>
          <pc:docMk/>
          <pc:sldMk cId="2700608704" sldId="282"/>
        </pc:sldMkLst>
      </pc:sldChg>
      <pc:sldChg chg="del">
        <pc:chgData name="Rahul Dhamne" userId="efacfc86b1d01c06" providerId="LiveId" clId="{5574720C-A962-C04D-A006-542FA0ABB319}" dt="2023-02-05T07:45:59.995" v="4244" actId="2696"/>
        <pc:sldMkLst>
          <pc:docMk/>
          <pc:sldMk cId="3885734594" sldId="283"/>
        </pc:sldMkLst>
      </pc:sldChg>
      <pc:sldChg chg="addSp delSp modSp mod">
        <pc:chgData name="Rahul Dhamne" userId="efacfc86b1d01c06" providerId="LiveId" clId="{5574720C-A962-C04D-A006-542FA0ABB319}" dt="2023-02-05T09:07:22.164" v="5772" actId="20577"/>
        <pc:sldMkLst>
          <pc:docMk/>
          <pc:sldMk cId="3729932185" sldId="285"/>
        </pc:sldMkLst>
        <pc:spChg chg="add mod">
          <ac:chgData name="Rahul Dhamne" userId="efacfc86b1d01c06" providerId="LiveId" clId="{5574720C-A962-C04D-A006-542FA0ABB319}" dt="2023-02-05T09:06:52.532" v="5752" actId="1076"/>
          <ac:spMkLst>
            <pc:docMk/>
            <pc:sldMk cId="3729932185" sldId="285"/>
            <ac:spMk id="8" creationId="{4E6A267C-4802-1C03-D3D2-A83492987FD3}"/>
          </ac:spMkLst>
        </pc:spChg>
        <pc:spChg chg="add mod">
          <ac:chgData name="Rahul Dhamne" userId="efacfc86b1d01c06" providerId="LiveId" clId="{5574720C-A962-C04D-A006-542FA0ABB319}" dt="2023-02-05T09:07:22.164" v="5772" actId="20577"/>
          <ac:spMkLst>
            <pc:docMk/>
            <pc:sldMk cId="3729932185" sldId="285"/>
            <ac:spMk id="9" creationId="{720F593B-FD03-9745-8DAC-961EC1CDC0EE}"/>
          </ac:spMkLst>
        </pc:spChg>
        <pc:graphicFrameChg chg="add mod modGraphic">
          <ac:chgData name="Rahul Dhamne" userId="efacfc86b1d01c06" providerId="LiveId" clId="{5574720C-A962-C04D-A006-542FA0ABB319}" dt="2023-02-05T08:04:31.778" v="4300" actId="207"/>
          <ac:graphicFrameMkLst>
            <pc:docMk/>
            <pc:sldMk cId="3729932185" sldId="285"/>
            <ac:graphicFrameMk id="4" creationId="{8C79EA09-4D3D-C9B0-29D0-D5A74B77501B}"/>
          </ac:graphicFrameMkLst>
        </pc:graphicFrameChg>
        <pc:graphicFrameChg chg="add del mod modGraphic">
          <ac:chgData name="Rahul Dhamne" userId="efacfc86b1d01c06" providerId="LiveId" clId="{5574720C-A962-C04D-A006-542FA0ABB319}" dt="2023-02-05T08:05:24.457" v="4309" actId="478"/>
          <ac:graphicFrameMkLst>
            <pc:docMk/>
            <pc:sldMk cId="3729932185" sldId="285"/>
            <ac:graphicFrameMk id="5" creationId="{4084577A-D5EA-E8FA-8B69-CC7030316944}"/>
          </ac:graphicFrameMkLst>
        </pc:graphicFrameChg>
        <pc:graphicFrameChg chg="add mod modGraphic">
          <ac:chgData name="Rahul Dhamne" userId="efacfc86b1d01c06" providerId="LiveId" clId="{5574720C-A962-C04D-A006-542FA0ABB319}" dt="2023-02-05T08:05:50.544" v="4325" actId="1037"/>
          <ac:graphicFrameMkLst>
            <pc:docMk/>
            <pc:sldMk cId="3729932185" sldId="285"/>
            <ac:graphicFrameMk id="6" creationId="{38DFC394-6722-38C1-45B5-812B917C58D5}"/>
          </ac:graphicFrameMkLst>
        </pc:graphicFrameChg>
        <pc:graphicFrameChg chg="add mod modGraphic">
          <ac:chgData name="Rahul Dhamne" userId="efacfc86b1d01c06" providerId="LiveId" clId="{5574720C-A962-C04D-A006-542FA0ABB319}" dt="2023-02-05T08:06:11.686" v="4347" actId="20577"/>
          <ac:graphicFrameMkLst>
            <pc:docMk/>
            <pc:sldMk cId="3729932185" sldId="285"/>
            <ac:graphicFrameMk id="7" creationId="{517DA866-59F5-7EFC-7397-18B856DCE3A0}"/>
          </ac:graphicFrameMkLst>
        </pc:graphicFrameChg>
        <pc:picChg chg="add del mod">
          <ac:chgData name="Rahul Dhamne" userId="efacfc86b1d01c06" providerId="LiveId" clId="{5574720C-A962-C04D-A006-542FA0ABB319}" dt="2023-02-05T07:57:07.062" v="4252" actId="478"/>
          <ac:picMkLst>
            <pc:docMk/>
            <pc:sldMk cId="3729932185" sldId="285"/>
            <ac:picMk id="2" creationId="{5C06B027-EDD0-B0D3-7D32-063B1B51B3F9}"/>
          </ac:picMkLst>
        </pc:picChg>
        <pc:picChg chg="add mod">
          <ac:chgData name="Rahul Dhamne" userId="efacfc86b1d01c06" providerId="LiveId" clId="{5574720C-A962-C04D-A006-542FA0ABB319}" dt="2023-02-05T07:58:35.467" v="4258" actId="1035"/>
          <ac:picMkLst>
            <pc:docMk/>
            <pc:sldMk cId="3729932185" sldId="285"/>
            <ac:picMk id="3" creationId="{3D8C24C4-A2D3-CC37-5580-30C20C425AE4}"/>
          </ac:picMkLst>
        </pc:picChg>
        <pc:picChg chg="mod">
          <ac:chgData name="Rahul Dhamne" userId="efacfc86b1d01c06" providerId="LiveId" clId="{5574720C-A962-C04D-A006-542FA0ABB319}" dt="2023-02-05T09:05:31.275" v="5708" actId="1076"/>
          <ac:picMkLst>
            <pc:docMk/>
            <pc:sldMk cId="3729932185" sldId="285"/>
            <ac:picMk id="14338" creationId="{04A6EC6E-08E6-84AE-E6F9-C0E2E2A81804}"/>
          </ac:picMkLst>
        </pc:picChg>
        <pc:picChg chg="del">
          <ac:chgData name="Rahul Dhamne" userId="efacfc86b1d01c06" providerId="LiveId" clId="{5574720C-A962-C04D-A006-542FA0ABB319}" dt="2023-02-05T07:55:38.408" v="4245" actId="478"/>
          <ac:picMkLst>
            <pc:docMk/>
            <pc:sldMk cId="3729932185" sldId="285"/>
            <ac:picMk id="14340" creationId="{329AED5F-7595-3955-6C3B-DE4FD586DC77}"/>
          </ac:picMkLst>
        </pc:picChg>
      </pc:sldChg>
      <pc:sldChg chg="addSp delSp modSp mod">
        <pc:chgData name="Rahul Dhamne" userId="efacfc86b1d01c06" providerId="LiveId" clId="{5574720C-A962-C04D-A006-542FA0ABB319}" dt="2023-02-05T09:49:37.306" v="7647"/>
        <pc:sldMkLst>
          <pc:docMk/>
          <pc:sldMk cId="2176889769" sldId="286"/>
        </pc:sldMkLst>
        <pc:spChg chg="add mod">
          <ac:chgData name="Rahul Dhamne" userId="efacfc86b1d01c06" providerId="LiveId" clId="{5574720C-A962-C04D-A006-542FA0ABB319}" dt="2023-02-05T09:06:32.341" v="5744" actId="1076"/>
          <ac:spMkLst>
            <pc:docMk/>
            <pc:sldMk cId="2176889769" sldId="286"/>
            <ac:spMk id="5" creationId="{78B04179-4FD3-95C4-D66D-CACB2D201B7E}"/>
          </ac:spMkLst>
        </pc:spChg>
        <pc:spChg chg="add mod">
          <ac:chgData name="Rahul Dhamne" userId="efacfc86b1d01c06" providerId="LiveId" clId="{5574720C-A962-C04D-A006-542FA0ABB319}" dt="2023-02-05T09:06:38.871" v="5751" actId="207"/>
          <ac:spMkLst>
            <pc:docMk/>
            <pc:sldMk cId="2176889769" sldId="286"/>
            <ac:spMk id="6" creationId="{CF68C963-9D10-3830-51A9-91A6FAC5EF40}"/>
          </ac:spMkLst>
        </pc:spChg>
        <pc:spChg chg="add del mod">
          <ac:chgData name="Rahul Dhamne" userId="efacfc86b1d01c06" providerId="LiveId" clId="{5574720C-A962-C04D-A006-542FA0ABB319}" dt="2023-02-05T09:49:37.306" v="7647"/>
          <ac:spMkLst>
            <pc:docMk/>
            <pc:sldMk cId="2176889769" sldId="286"/>
            <ac:spMk id="8" creationId="{EBEE1C58-484C-F44F-ECC5-C870E5563837}"/>
          </ac:spMkLst>
        </pc:spChg>
        <pc:graphicFrameChg chg="add mod">
          <ac:chgData name="Rahul Dhamne" userId="efacfc86b1d01c06" providerId="LiveId" clId="{5574720C-A962-C04D-A006-542FA0ABB319}" dt="2023-02-05T08:06:22.151" v="4348"/>
          <ac:graphicFrameMkLst>
            <pc:docMk/>
            <pc:sldMk cId="2176889769" sldId="286"/>
            <ac:graphicFrameMk id="2" creationId="{92B6B511-EB6F-5FC2-9888-884BBC2002B4}"/>
          </ac:graphicFrameMkLst>
        </pc:graphicFrameChg>
        <pc:graphicFrameChg chg="add mod">
          <ac:chgData name="Rahul Dhamne" userId="efacfc86b1d01c06" providerId="LiveId" clId="{5574720C-A962-C04D-A006-542FA0ABB319}" dt="2023-02-05T08:06:42.484" v="4361" actId="1035"/>
          <ac:graphicFrameMkLst>
            <pc:docMk/>
            <pc:sldMk cId="2176889769" sldId="286"/>
            <ac:graphicFrameMk id="3" creationId="{F0798156-48DD-FE87-9A03-B2F8BA3169A3}"/>
          </ac:graphicFrameMkLst>
        </pc:graphicFrameChg>
        <pc:graphicFrameChg chg="add mod">
          <ac:chgData name="Rahul Dhamne" userId="efacfc86b1d01c06" providerId="LiveId" clId="{5574720C-A962-C04D-A006-542FA0ABB319}" dt="2023-02-05T08:06:56.081" v="4377" actId="1036"/>
          <ac:graphicFrameMkLst>
            <pc:docMk/>
            <pc:sldMk cId="2176889769" sldId="286"/>
            <ac:graphicFrameMk id="4" creationId="{8C97C6F2-CD9E-09B6-8584-9B0A48A12C26}"/>
          </ac:graphicFrameMkLst>
        </pc:graphicFrameChg>
        <pc:picChg chg="add del mod">
          <ac:chgData name="Rahul Dhamne" userId="efacfc86b1d01c06" providerId="LiveId" clId="{5574720C-A962-C04D-A006-542FA0ABB319}" dt="2023-02-05T09:48:50.517" v="7639"/>
          <ac:picMkLst>
            <pc:docMk/>
            <pc:sldMk cId="2176889769" sldId="286"/>
            <ac:picMk id="7" creationId="{18016C35-DB53-C839-FD80-72BBAF29D022}"/>
          </ac:picMkLst>
        </pc:picChg>
        <pc:picChg chg="add del">
          <ac:chgData name="Rahul Dhamne" userId="efacfc86b1d01c06" providerId="LiveId" clId="{5574720C-A962-C04D-A006-542FA0ABB319}" dt="2023-02-05T09:49:22.505" v="7642"/>
          <ac:picMkLst>
            <pc:docMk/>
            <pc:sldMk cId="2176889769" sldId="286"/>
            <ac:picMk id="9" creationId="{CC342A9F-58DB-7403-648A-80EA937BA47C}"/>
          </ac:picMkLst>
        </pc:picChg>
        <pc:picChg chg="add mod">
          <ac:chgData name="Rahul Dhamne" userId="efacfc86b1d01c06" providerId="LiveId" clId="{5574720C-A962-C04D-A006-542FA0ABB319}" dt="2023-02-05T09:49:36.350" v="7645" actId="1076"/>
          <ac:picMkLst>
            <pc:docMk/>
            <pc:sldMk cId="2176889769" sldId="286"/>
            <ac:picMk id="10" creationId="{4E6D98A9-7A3A-FBE8-6398-577C8C6D5F3C}"/>
          </ac:picMkLst>
        </pc:picChg>
        <pc:picChg chg="add mod">
          <ac:chgData name="Rahul Dhamne" userId="efacfc86b1d01c06" providerId="LiveId" clId="{5574720C-A962-C04D-A006-542FA0ABB319}" dt="2023-02-05T07:59:45.009" v="4264" actId="14100"/>
          <ac:picMkLst>
            <pc:docMk/>
            <pc:sldMk cId="2176889769" sldId="286"/>
            <ac:picMk id="15362" creationId="{99ECC61E-D73D-6F2D-FB53-BD894D5AFFBA}"/>
          </ac:picMkLst>
        </pc:picChg>
        <pc:picChg chg="del">
          <ac:chgData name="Rahul Dhamne" userId="efacfc86b1d01c06" providerId="LiveId" clId="{5574720C-A962-C04D-A006-542FA0ABB319}" dt="2023-02-05T07:59:25.460" v="4259" actId="478"/>
          <ac:picMkLst>
            <pc:docMk/>
            <pc:sldMk cId="2176889769" sldId="286"/>
            <ac:picMk id="16388" creationId="{FC36763E-48B2-74BC-0284-1BE18EA8A6BE}"/>
          </ac:picMkLst>
        </pc:picChg>
      </pc:sldChg>
      <pc:sldChg chg="addSp delSp modSp mod">
        <pc:chgData name="Rahul Dhamne" userId="efacfc86b1d01c06" providerId="LiveId" clId="{5574720C-A962-C04D-A006-542FA0ABB319}" dt="2023-02-05T09:50:25.301" v="7653" actId="1076"/>
        <pc:sldMkLst>
          <pc:docMk/>
          <pc:sldMk cId="3682873765" sldId="287"/>
        </pc:sldMkLst>
        <pc:spChg chg="add mod">
          <ac:chgData name="Rahul Dhamne" userId="efacfc86b1d01c06" providerId="LiveId" clId="{5574720C-A962-C04D-A006-542FA0ABB319}" dt="2023-02-05T09:07:08.611" v="5763" actId="20577"/>
          <ac:spMkLst>
            <pc:docMk/>
            <pc:sldMk cId="3682873765" sldId="287"/>
            <ac:spMk id="5" creationId="{1F877018-F787-7812-6F98-3BDB349CD9F5}"/>
          </ac:spMkLst>
        </pc:spChg>
        <pc:spChg chg="add mod">
          <ac:chgData name="Rahul Dhamne" userId="efacfc86b1d01c06" providerId="LiveId" clId="{5574720C-A962-C04D-A006-542FA0ABB319}" dt="2023-02-05T09:07:17.541" v="5770" actId="207"/>
          <ac:spMkLst>
            <pc:docMk/>
            <pc:sldMk cId="3682873765" sldId="287"/>
            <ac:spMk id="6" creationId="{08C0B205-0EC0-B161-D204-2C291596E5E5}"/>
          </ac:spMkLst>
        </pc:spChg>
        <pc:graphicFrameChg chg="add mod">
          <ac:chgData name="Rahul Dhamne" userId="efacfc86b1d01c06" providerId="LiveId" clId="{5574720C-A962-C04D-A006-542FA0ABB319}" dt="2023-02-05T08:07:03.150" v="4378"/>
          <ac:graphicFrameMkLst>
            <pc:docMk/>
            <pc:sldMk cId="3682873765" sldId="287"/>
            <ac:graphicFrameMk id="2" creationId="{51423E93-E23B-2FF9-787D-BF356C3AD5FF}"/>
          </ac:graphicFrameMkLst>
        </pc:graphicFrameChg>
        <pc:graphicFrameChg chg="add mod">
          <ac:chgData name="Rahul Dhamne" userId="efacfc86b1d01c06" providerId="LiveId" clId="{5574720C-A962-C04D-A006-542FA0ABB319}" dt="2023-02-05T08:07:03.150" v="4378"/>
          <ac:graphicFrameMkLst>
            <pc:docMk/>
            <pc:sldMk cId="3682873765" sldId="287"/>
            <ac:graphicFrameMk id="3" creationId="{0A83545A-CA28-A666-9C2F-60C25B1CC7FB}"/>
          </ac:graphicFrameMkLst>
        </pc:graphicFrameChg>
        <pc:graphicFrameChg chg="add mod">
          <ac:chgData name="Rahul Dhamne" userId="efacfc86b1d01c06" providerId="LiveId" clId="{5574720C-A962-C04D-A006-542FA0ABB319}" dt="2023-02-05T08:07:03.150" v="4378"/>
          <ac:graphicFrameMkLst>
            <pc:docMk/>
            <pc:sldMk cId="3682873765" sldId="287"/>
            <ac:graphicFrameMk id="4" creationId="{6B3AEC1E-2E07-A47B-F72E-C8034C4C453B}"/>
          </ac:graphicFrameMkLst>
        </pc:graphicFrameChg>
        <pc:picChg chg="add mod">
          <ac:chgData name="Rahul Dhamne" userId="efacfc86b1d01c06" providerId="LiveId" clId="{5574720C-A962-C04D-A006-542FA0ABB319}" dt="2023-02-05T09:50:25.301" v="7653" actId="1076"/>
          <ac:picMkLst>
            <pc:docMk/>
            <pc:sldMk cId="3682873765" sldId="287"/>
            <ac:picMk id="7" creationId="{24753088-BD29-14C2-9359-8F30EF8B5EB9}"/>
          </ac:picMkLst>
        </pc:picChg>
        <pc:picChg chg="add mod">
          <ac:chgData name="Rahul Dhamne" userId="efacfc86b1d01c06" providerId="LiveId" clId="{5574720C-A962-C04D-A006-542FA0ABB319}" dt="2023-02-05T08:00:32.925" v="4270" actId="14100"/>
          <ac:picMkLst>
            <pc:docMk/>
            <pc:sldMk cId="3682873765" sldId="287"/>
            <ac:picMk id="16386" creationId="{B11729E0-F234-1259-89F5-9147E4EA1933}"/>
          </ac:picMkLst>
        </pc:picChg>
        <pc:picChg chg="del">
          <ac:chgData name="Rahul Dhamne" userId="efacfc86b1d01c06" providerId="LiveId" clId="{5574720C-A962-C04D-A006-542FA0ABB319}" dt="2023-02-05T07:59:55.787" v="4265" actId="478"/>
          <ac:picMkLst>
            <pc:docMk/>
            <pc:sldMk cId="3682873765" sldId="287"/>
            <ac:picMk id="17412" creationId="{83D41349-663A-6A96-0971-9EBB0CBFAC01}"/>
          </ac:picMkLst>
        </pc:picChg>
      </pc:sldChg>
      <pc:sldChg chg="addSp delSp modSp mod">
        <pc:chgData name="Rahul Dhamne" userId="efacfc86b1d01c06" providerId="LiveId" clId="{5574720C-A962-C04D-A006-542FA0ABB319}" dt="2023-02-05T09:50:59.084" v="7656" actId="1076"/>
        <pc:sldMkLst>
          <pc:docMk/>
          <pc:sldMk cId="28640860" sldId="288"/>
        </pc:sldMkLst>
        <pc:spChg chg="add mod">
          <ac:chgData name="Rahul Dhamne" userId="efacfc86b1d01c06" providerId="LiveId" clId="{5574720C-A962-C04D-A006-542FA0ABB319}" dt="2023-02-05T09:08:18.681" v="5787" actId="1035"/>
          <ac:spMkLst>
            <pc:docMk/>
            <pc:sldMk cId="28640860" sldId="288"/>
            <ac:spMk id="5" creationId="{7AC806F6-3922-62D0-131C-7A6617FD23BC}"/>
          </ac:spMkLst>
        </pc:spChg>
        <pc:spChg chg="add mod">
          <ac:chgData name="Rahul Dhamne" userId="efacfc86b1d01c06" providerId="LiveId" clId="{5574720C-A962-C04D-A006-542FA0ABB319}" dt="2023-02-05T09:08:18.681" v="5787" actId="1035"/>
          <ac:spMkLst>
            <pc:docMk/>
            <pc:sldMk cId="28640860" sldId="288"/>
            <ac:spMk id="6" creationId="{993B0A17-10B0-62AE-F501-D4F014E775F0}"/>
          </ac:spMkLst>
        </pc:spChg>
        <pc:graphicFrameChg chg="add mod">
          <ac:chgData name="Rahul Dhamne" userId="efacfc86b1d01c06" providerId="LiveId" clId="{5574720C-A962-C04D-A006-542FA0ABB319}" dt="2023-02-05T08:07:08.277" v="4379"/>
          <ac:graphicFrameMkLst>
            <pc:docMk/>
            <pc:sldMk cId="28640860" sldId="288"/>
            <ac:graphicFrameMk id="2" creationId="{4F4C9CEA-92EA-1761-94A0-0FEF0A4E8ADA}"/>
          </ac:graphicFrameMkLst>
        </pc:graphicFrameChg>
        <pc:graphicFrameChg chg="add mod">
          <ac:chgData name="Rahul Dhamne" userId="efacfc86b1d01c06" providerId="LiveId" clId="{5574720C-A962-C04D-A006-542FA0ABB319}" dt="2023-02-05T08:07:08.277" v="4379"/>
          <ac:graphicFrameMkLst>
            <pc:docMk/>
            <pc:sldMk cId="28640860" sldId="288"/>
            <ac:graphicFrameMk id="3" creationId="{4543DE1E-5D43-7168-16DD-4F7D47A2B861}"/>
          </ac:graphicFrameMkLst>
        </pc:graphicFrameChg>
        <pc:graphicFrameChg chg="add mod">
          <ac:chgData name="Rahul Dhamne" userId="efacfc86b1d01c06" providerId="LiveId" clId="{5574720C-A962-C04D-A006-542FA0ABB319}" dt="2023-02-05T08:07:08.277" v="4379"/>
          <ac:graphicFrameMkLst>
            <pc:docMk/>
            <pc:sldMk cId="28640860" sldId="288"/>
            <ac:graphicFrameMk id="4" creationId="{BEA18459-2510-827B-4CB2-795FCF63390F}"/>
          </ac:graphicFrameMkLst>
        </pc:graphicFrameChg>
        <pc:picChg chg="add mod">
          <ac:chgData name="Rahul Dhamne" userId="efacfc86b1d01c06" providerId="LiveId" clId="{5574720C-A962-C04D-A006-542FA0ABB319}" dt="2023-02-05T09:50:59.084" v="7656" actId="1076"/>
          <ac:picMkLst>
            <pc:docMk/>
            <pc:sldMk cId="28640860" sldId="288"/>
            <ac:picMk id="7" creationId="{CC90BF67-CF8B-B42E-C520-4D84FC1CD946}"/>
          </ac:picMkLst>
        </pc:picChg>
        <pc:picChg chg="add mod">
          <ac:chgData name="Rahul Dhamne" userId="efacfc86b1d01c06" providerId="LiveId" clId="{5574720C-A962-C04D-A006-542FA0ABB319}" dt="2023-02-05T08:01:12.543" v="4275" actId="14100"/>
          <ac:picMkLst>
            <pc:docMk/>
            <pc:sldMk cId="28640860" sldId="288"/>
            <ac:picMk id="17410" creationId="{E481F406-4EEA-422A-E198-00478165FFD0}"/>
          </ac:picMkLst>
        </pc:picChg>
        <pc:picChg chg="del">
          <ac:chgData name="Rahul Dhamne" userId="efacfc86b1d01c06" providerId="LiveId" clId="{5574720C-A962-C04D-A006-542FA0ABB319}" dt="2023-02-05T08:00:39.766" v="4271" actId="478"/>
          <ac:picMkLst>
            <pc:docMk/>
            <pc:sldMk cId="28640860" sldId="288"/>
            <ac:picMk id="18436" creationId="{60E34A17-5A2D-1198-55D9-373FE3962357}"/>
          </ac:picMkLst>
        </pc:picChg>
      </pc:sldChg>
      <pc:sldChg chg="addSp delSp modSp mod">
        <pc:chgData name="Rahul Dhamne" userId="efacfc86b1d01c06" providerId="LiveId" clId="{5574720C-A962-C04D-A006-542FA0ABB319}" dt="2023-02-05T09:51:55.563" v="7663" actId="1036"/>
        <pc:sldMkLst>
          <pc:docMk/>
          <pc:sldMk cId="3581256492" sldId="289"/>
        </pc:sldMkLst>
        <pc:spChg chg="add mod">
          <ac:chgData name="Rahul Dhamne" userId="efacfc86b1d01c06" providerId="LiveId" clId="{5574720C-A962-C04D-A006-542FA0ABB319}" dt="2023-02-05T09:08:42.102" v="5805" actId="1076"/>
          <ac:spMkLst>
            <pc:docMk/>
            <pc:sldMk cId="3581256492" sldId="289"/>
            <ac:spMk id="5" creationId="{B7588D2E-1732-EA13-A7C1-0EE42F0FBA36}"/>
          </ac:spMkLst>
        </pc:spChg>
        <pc:spChg chg="add mod">
          <ac:chgData name="Rahul Dhamne" userId="efacfc86b1d01c06" providerId="LiveId" clId="{5574720C-A962-C04D-A006-542FA0ABB319}" dt="2023-02-05T09:08:24.837" v="5789" actId="1076"/>
          <ac:spMkLst>
            <pc:docMk/>
            <pc:sldMk cId="3581256492" sldId="289"/>
            <ac:spMk id="6" creationId="{050A4CA1-A0BF-6834-6839-8E379D898266}"/>
          </ac:spMkLst>
        </pc:spChg>
        <pc:graphicFrameChg chg="add mod">
          <ac:chgData name="Rahul Dhamne" userId="efacfc86b1d01c06" providerId="LiveId" clId="{5574720C-A962-C04D-A006-542FA0ABB319}" dt="2023-02-05T08:07:10.357" v="4380"/>
          <ac:graphicFrameMkLst>
            <pc:docMk/>
            <pc:sldMk cId="3581256492" sldId="289"/>
            <ac:graphicFrameMk id="2" creationId="{93E33596-3D36-ABD3-2C74-FECB929BFFFE}"/>
          </ac:graphicFrameMkLst>
        </pc:graphicFrameChg>
        <pc:graphicFrameChg chg="add mod">
          <ac:chgData name="Rahul Dhamne" userId="efacfc86b1d01c06" providerId="LiveId" clId="{5574720C-A962-C04D-A006-542FA0ABB319}" dt="2023-02-05T08:07:10.357" v="4380"/>
          <ac:graphicFrameMkLst>
            <pc:docMk/>
            <pc:sldMk cId="3581256492" sldId="289"/>
            <ac:graphicFrameMk id="3" creationId="{DABEEA38-E26C-A34E-0425-A454430D28D6}"/>
          </ac:graphicFrameMkLst>
        </pc:graphicFrameChg>
        <pc:graphicFrameChg chg="add mod">
          <ac:chgData name="Rahul Dhamne" userId="efacfc86b1d01c06" providerId="LiveId" clId="{5574720C-A962-C04D-A006-542FA0ABB319}" dt="2023-02-05T08:07:10.357" v="4380"/>
          <ac:graphicFrameMkLst>
            <pc:docMk/>
            <pc:sldMk cId="3581256492" sldId="289"/>
            <ac:graphicFrameMk id="4" creationId="{836FED2F-2A8F-DAB3-583A-0DAA5195D19A}"/>
          </ac:graphicFrameMkLst>
        </pc:graphicFrameChg>
        <pc:picChg chg="add mod">
          <ac:chgData name="Rahul Dhamne" userId="efacfc86b1d01c06" providerId="LiveId" clId="{5574720C-A962-C04D-A006-542FA0ABB319}" dt="2023-02-05T09:51:55.563" v="7663" actId="1036"/>
          <ac:picMkLst>
            <pc:docMk/>
            <pc:sldMk cId="3581256492" sldId="289"/>
            <ac:picMk id="7" creationId="{E5E751C7-1BB0-1921-1578-20B9DFEE6C4E}"/>
          </ac:picMkLst>
        </pc:picChg>
        <pc:picChg chg="add mod">
          <ac:chgData name="Rahul Dhamne" userId="efacfc86b1d01c06" providerId="LiveId" clId="{5574720C-A962-C04D-A006-542FA0ABB319}" dt="2023-02-05T08:01:56.093" v="4280" actId="14100"/>
          <ac:picMkLst>
            <pc:docMk/>
            <pc:sldMk cId="3581256492" sldId="289"/>
            <ac:picMk id="18434" creationId="{5F42B384-3E91-CDEB-7150-EF8FD44E7DC6}"/>
          </ac:picMkLst>
        </pc:picChg>
        <pc:picChg chg="del">
          <ac:chgData name="Rahul Dhamne" userId="efacfc86b1d01c06" providerId="LiveId" clId="{5574720C-A962-C04D-A006-542FA0ABB319}" dt="2023-02-05T08:01:30.479" v="4276" actId="478"/>
          <ac:picMkLst>
            <pc:docMk/>
            <pc:sldMk cId="3581256492" sldId="289"/>
            <ac:picMk id="19460" creationId="{42D2B211-33F1-8689-7EB2-DE8C97E6DE57}"/>
          </ac:picMkLst>
        </pc:picChg>
      </pc:sldChg>
      <pc:sldChg chg="addSp delSp modSp mod">
        <pc:chgData name="Rahul Dhamne" userId="efacfc86b1d01c06" providerId="LiveId" clId="{5574720C-A962-C04D-A006-542FA0ABB319}" dt="2023-02-05T09:09:14.414" v="5816" actId="1076"/>
        <pc:sldMkLst>
          <pc:docMk/>
          <pc:sldMk cId="1275031518" sldId="290"/>
        </pc:sldMkLst>
        <pc:spChg chg="add del mod">
          <ac:chgData name="Rahul Dhamne" userId="efacfc86b1d01c06" providerId="LiveId" clId="{5574720C-A962-C04D-A006-542FA0ABB319}" dt="2023-02-05T09:08:51.155" v="5807"/>
          <ac:spMkLst>
            <pc:docMk/>
            <pc:sldMk cId="1275031518" sldId="290"/>
            <ac:spMk id="6" creationId="{EAEA087E-0926-8D5C-C88F-EF5B166ACDA9}"/>
          </ac:spMkLst>
        </pc:spChg>
        <pc:spChg chg="add del mod">
          <ac:chgData name="Rahul Dhamne" userId="efacfc86b1d01c06" providerId="LiveId" clId="{5574720C-A962-C04D-A006-542FA0ABB319}" dt="2023-02-05T09:08:51.155" v="5807"/>
          <ac:spMkLst>
            <pc:docMk/>
            <pc:sldMk cId="1275031518" sldId="290"/>
            <ac:spMk id="7" creationId="{58E12A06-D2A8-A01C-8BFD-4A1D4D90CBDB}"/>
          </ac:spMkLst>
        </pc:spChg>
        <pc:spChg chg="add mod">
          <ac:chgData name="Rahul Dhamne" userId="efacfc86b1d01c06" providerId="LiveId" clId="{5574720C-A962-C04D-A006-542FA0ABB319}" dt="2023-02-05T09:09:14.414" v="5816" actId="1076"/>
          <ac:spMkLst>
            <pc:docMk/>
            <pc:sldMk cId="1275031518" sldId="290"/>
            <ac:spMk id="8" creationId="{39B98E3E-53FE-19EE-ED4B-F9C5F8AB5A90}"/>
          </ac:spMkLst>
        </pc:spChg>
        <pc:spChg chg="add mod">
          <ac:chgData name="Rahul Dhamne" userId="efacfc86b1d01c06" providerId="LiveId" clId="{5574720C-A962-C04D-A006-542FA0ABB319}" dt="2023-02-05T09:09:06.871" v="5809" actId="1076"/>
          <ac:spMkLst>
            <pc:docMk/>
            <pc:sldMk cId="1275031518" sldId="290"/>
            <ac:spMk id="9" creationId="{7296C9CF-E7C6-9A0F-BD3B-C81DDF8396D0}"/>
          </ac:spMkLst>
        </pc:spChg>
        <pc:graphicFrameChg chg="add mod">
          <ac:chgData name="Rahul Dhamne" userId="efacfc86b1d01c06" providerId="LiveId" clId="{5574720C-A962-C04D-A006-542FA0ABB319}" dt="2023-02-05T08:07:13.086" v="4381"/>
          <ac:graphicFrameMkLst>
            <pc:docMk/>
            <pc:sldMk cId="1275031518" sldId="290"/>
            <ac:graphicFrameMk id="2" creationId="{03911603-8659-A364-497E-E3772EA45EB7}"/>
          </ac:graphicFrameMkLst>
        </pc:graphicFrameChg>
        <pc:graphicFrameChg chg="add mod">
          <ac:chgData name="Rahul Dhamne" userId="efacfc86b1d01c06" providerId="LiveId" clId="{5574720C-A962-C04D-A006-542FA0ABB319}" dt="2023-02-05T08:07:13.086" v="4381"/>
          <ac:graphicFrameMkLst>
            <pc:docMk/>
            <pc:sldMk cId="1275031518" sldId="290"/>
            <ac:graphicFrameMk id="3" creationId="{37E34DE8-4AD7-0F2B-1483-A7A3C08BF206}"/>
          </ac:graphicFrameMkLst>
        </pc:graphicFrameChg>
        <pc:graphicFrameChg chg="add mod">
          <ac:chgData name="Rahul Dhamne" userId="efacfc86b1d01c06" providerId="LiveId" clId="{5574720C-A962-C04D-A006-542FA0ABB319}" dt="2023-02-05T08:07:13.086" v="4381"/>
          <ac:graphicFrameMkLst>
            <pc:docMk/>
            <pc:sldMk cId="1275031518" sldId="290"/>
            <ac:graphicFrameMk id="4" creationId="{D22B6A77-D8F1-AA5B-01B5-2F0A3A675B2D}"/>
          </ac:graphicFrameMkLst>
        </pc:graphicFrameChg>
        <pc:picChg chg="add del mod">
          <ac:chgData name="Rahul Dhamne" userId="efacfc86b1d01c06" providerId="LiveId" clId="{5574720C-A962-C04D-A006-542FA0ABB319}" dt="2023-02-05T09:08:51.155" v="5807"/>
          <ac:picMkLst>
            <pc:docMk/>
            <pc:sldMk cId="1275031518" sldId="290"/>
            <ac:picMk id="5" creationId="{80BD961C-4C75-CA57-6C51-70BE03C8A3B7}"/>
          </ac:picMkLst>
        </pc:picChg>
        <pc:picChg chg="add mod">
          <ac:chgData name="Rahul Dhamne" userId="efacfc86b1d01c06" providerId="LiveId" clId="{5574720C-A962-C04D-A006-542FA0ABB319}" dt="2023-02-05T08:02:33.007" v="4285" actId="14100"/>
          <ac:picMkLst>
            <pc:docMk/>
            <pc:sldMk cId="1275031518" sldId="290"/>
            <ac:picMk id="19458" creationId="{25B24626-D3F0-ECAA-4FF5-8CFA2C9C3B6B}"/>
          </ac:picMkLst>
        </pc:picChg>
        <pc:picChg chg="del">
          <ac:chgData name="Rahul Dhamne" userId="efacfc86b1d01c06" providerId="LiveId" clId="{5574720C-A962-C04D-A006-542FA0ABB319}" dt="2023-02-05T08:02:00.924" v="4281" actId="478"/>
          <ac:picMkLst>
            <pc:docMk/>
            <pc:sldMk cId="1275031518" sldId="290"/>
            <ac:picMk id="20484" creationId="{D89EEAE1-E66E-82FB-B71F-16DDDEFC4F36}"/>
          </ac:picMkLst>
        </pc:picChg>
      </pc:sldChg>
      <pc:sldChg chg="addSp delSp modSp mod">
        <pc:chgData name="Rahul Dhamne" userId="efacfc86b1d01c06" providerId="LiveId" clId="{5574720C-A962-C04D-A006-542FA0ABB319}" dt="2023-02-05T09:09:37.718" v="5827" actId="1076"/>
        <pc:sldMkLst>
          <pc:docMk/>
          <pc:sldMk cId="3622193524" sldId="291"/>
        </pc:sldMkLst>
        <pc:spChg chg="add mod">
          <ac:chgData name="Rahul Dhamne" userId="efacfc86b1d01c06" providerId="LiveId" clId="{5574720C-A962-C04D-A006-542FA0ABB319}" dt="2023-02-05T09:09:28.064" v="5824" actId="20577"/>
          <ac:spMkLst>
            <pc:docMk/>
            <pc:sldMk cId="3622193524" sldId="291"/>
            <ac:spMk id="5" creationId="{E8B0BF4E-17CE-F70C-841A-B27C7ECCBB00}"/>
          </ac:spMkLst>
        </pc:spChg>
        <pc:spChg chg="add mod">
          <ac:chgData name="Rahul Dhamne" userId="efacfc86b1d01c06" providerId="LiveId" clId="{5574720C-A962-C04D-A006-542FA0ABB319}" dt="2023-02-05T09:09:37.718" v="5827" actId="1076"/>
          <ac:spMkLst>
            <pc:docMk/>
            <pc:sldMk cId="3622193524" sldId="291"/>
            <ac:spMk id="6" creationId="{284E4147-A444-6571-94B4-1DBB46F3BD4B}"/>
          </ac:spMkLst>
        </pc:spChg>
        <pc:graphicFrameChg chg="add mod">
          <ac:chgData name="Rahul Dhamne" userId="efacfc86b1d01c06" providerId="LiveId" clId="{5574720C-A962-C04D-A006-542FA0ABB319}" dt="2023-02-05T08:07:14.982" v="4382"/>
          <ac:graphicFrameMkLst>
            <pc:docMk/>
            <pc:sldMk cId="3622193524" sldId="291"/>
            <ac:graphicFrameMk id="2" creationId="{8DF4DD2E-2B27-1D5B-49FD-EB33CB51382D}"/>
          </ac:graphicFrameMkLst>
        </pc:graphicFrameChg>
        <pc:graphicFrameChg chg="add mod">
          <ac:chgData name="Rahul Dhamne" userId="efacfc86b1d01c06" providerId="LiveId" clId="{5574720C-A962-C04D-A006-542FA0ABB319}" dt="2023-02-05T08:07:14.982" v="4382"/>
          <ac:graphicFrameMkLst>
            <pc:docMk/>
            <pc:sldMk cId="3622193524" sldId="291"/>
            <ac:graphicFrameMk id="3" creationId="{54A15FE3-098D-F537-3FEE-F115439D8E60}"/>
          </ac:graphicFrameMkLst>
        </pc:graphicFrameChg>
        <pc:graphicFrameChg chg="add mod">
          <ac:chgData name="Rahul Dhamne" userId="efacfc86b1d01c06" providerId="LiveId" clId="{5574720C-A962-C04D-A006-542FA0ABB319}" dt="2023-02-05T08:07:14.982" v="4382"/>
          <ac:graphicFrameMkLst>
            <pc:docMk/>
            <pc:sldMk cId="3622193524" sldId="291"/>
            <ac:graphicFrameMk id="4" creationId="{EBF1A4F1-8D4F-4C0D-EBF7-242CA583CBF1}"/>
          </ac:graphicFrameMkLst>
        </pc:graphicFrameChg>
        <pc:picChg chg="add mod">
          <ac:chgData name="Rahul Dhamne" userId="efacfc86b1d01c06" providerId="LiveId" clId="{5574720C-A962-C04D-A006-542FA0ABB319}" dt="2023-02-05T08:03:05.425" v="4290" actId="14100"/>
          <ac:picMkLst>
            <pc:docMk/>
            <pc:sldMk cId="3622193524" sldId="291"/>
            <ac:picMk id="20482" creationId="{6412AF87-C067-E956-128D-4C15E61A9FC3}"/>
          </ac:picMkLst>
        </pc:picChg>
        <pc:picChg chg="mod">
          <ac:chgData name="Rahul Dhamne" userId="efacfc86b1d01c06" providerId="LiveId" clId="{5574720C-A962-C04D-A006-542FA0ABB319}" dt="2023-02-05T09:09:34.392" v="5826" actId="1076"/>
          <ac:picMkLst>
            <pc:docMk/>
            <pc:sldMk cId="3622193524" sldId="291"/>
            <ac:picMk id="21506" creationId="{47ED528A-3AB4-ADAC-4BB1-5FB258A9A008}"/>
          </ac:picMkLst>
        </pc:picChg>
        <pc:picChg chg="del">
          <ac:chgData name="Rahul Dhamne" userId="efacfc86b1d01c06" providerId="LiveId" clId="{5574720C-A962-C04D-A006-542FA0ABB319}" dt="2023-02-05T08:02:54.128" v="4286" actId="478"/>
          <ac:picMkLst>
            <pc:docMk/>
            <pc:sldMk cId="3622193524" sldId="291"/>
            <ac:picMk id="21508" creationId="{A563F72A-31AE-4AA7-9937-9EA401F84B68}"/>
          </ac:picMkLst>
        </pc:picChg>
      </pc:sldChg>
      <pc:sldChg chg="addSp delSp modSp mod">
        <pc:chgData name="Rahul Dhamne" userId="efacfc86b1d01c06" providerId="LiveId" clId="{5574720C-A962-C04D-A006-542FA0ABB319}" dt="2023-02-05T09:10:45.119" v="5852" actId="20577"/>
        <pc:sldMkLst>
          <pc:docMk/>
          <pc:sldMk cId="766643544" sldId="292"/>
        </pc:sldMkLst>
        <pc:spChg chg="add mod">
          <ac:chgData name="Rahul Dhamne" userId="efacfc86b1d01c06" providerId="LiveId" clId="{5574720C-A962-C04D-A006-542FA0ABB319}" dt="2023-02-05T09:10:45.119" v="5852" actId="20577"/>
          <ac:spMkLst>
            <pc:docMk/>
            <pc:sldMk cId="766643544" sldId="292"/>
            <ac:spMk id="5" creationId="{C9781EBC-E699-836C-7C15-37C9177DB487}"/>
          </ac:spMkLst>
        </pc:spChg>
        <pc:spChg chg="add mod">
          <ac:chgData name="Rahul Dhamne" userId="efacfc86b1d01c06" providerId="LiveId" clId="{5574720C-A962-C04D-A006-542FA0ABB319}" dt="2023-02-05T09:10:13.634" v="5846" actId="207"/>
          <ac:spMkLst>
            <pc:docMk/>
            <pc:sldMk cId="766643544" sldId="292"/>
            <ac:spMk id="6" creationId="{1C47FBE1-9383-55E1-C658-1EDB4F6E57EE}"/>
          </ac:spMkLst>
        </pc:spChg>
        <pc:graphicFrameChg chg="add mod">
          <ac:chgData name="Rahul Dhamne" userId="efacfc86b1d01c06" providerId="LiveId" clId="{5574720C-A962-C04D-A006-542FA0ABB319}" dt="2023-02-05T08:07:16.563" v="4383"/>
          <ac:graphicFrameMkLst>
            <pc:docMk/>
            <pc:sldMk cId="766643544" sldId="292"/>
            <ac:graphicFrameMk id="2" creationId="{0D432FBE-ECE2-E565-5B48-87215E60654D}"/>
          </ac:graphicFrameMkLst>
        </pc:graphicFrameChg>
        <pc:graphicFrameChg chg="add mod">
          <ac:chgData name="Rahul Dhamne" userId="efacfc86b1d01c06" providerId="LiveId" clId="{5574720C-A962-C04D-A006-542FA0ABB319}" dt="2023-02-05T08:07:16.563" v="4383"/>
          <ac:graphicFrameMkLst>
            <pc:docMk/>
            <pc:sldMk cId="766643544" sldId="292"/>
            <ac:graphicFrameMk id="3" creationId="{9EFAC593-DEE9-F8B3-09C0-DBCD67E06D78}"/>
          </ac:graphicFrameMkLst>
        </pc:graphicFrameChg>
        <pc:graphicFrameChg chg="add mod">
          <ac:chgData name="Rahul Dhamne" userId="efacfc86b1d01c06" providerId="LiveId" clId="{5574720C-A962-C04D-A006-542FA0ABB319}" dt="2023-02-05T08:07:16.563" v="4383"/>
          <ac:graphicFrameMkLst>
            <pc:docMk/>
            <pc:sldMk cId="766643544" sldId="292"/>
            <ac:graphicFrameMk id="4" creationId="{EB832F71-E7E3-AB76-0D00-8DFE08525843}"/>
          </ac:graphicFrameMkLst>
        </pc:graphicFrameChg>
        <pc:picChg chg="add mod">
          <ac:chgData name="Rahul Dhamne" userId="efacfc86b1d01c06" providerId="LiveId" clId="{5574720C-A962-C04D-A006-542FA0ABB319}" dt="2023-02-05T08:03:42.043" v="4297" actId="14100"/>
          <ac:picMkLst>
            <pc:docMk/>
            <pc:sldMk cId="766643544" sldId="292"/>
            <ac:picMk id="21506" creationId="{15279526-2279-6FB5-5F14-3938E6592435}"/>
          </ac:picMkLst>
        </pc:picChg>
        <pc:picChg chg="del">
          <ac:chgData name="Rahul Dhamne" userId="efacfc86b1d01c06" providerId="LiveId" clId="{5574720C-A962-C04D-A006-542FA0ABB319}" dt="2023-02-05T08:03:25.432" v="4291" actId="478"/>
          <ac:picMkLst>
            <pc:docMk/>
            <pc:sldMk cId="766643544" sldId="292"/>
            <ac:picMk id="22532" creationId="{8E581B48-E8A5-A169-828D-FC4D4375F162}"/>
          </ac:picMkLst>
        </pc:picChg>
      </pc:sldChg>
      <pc:sldChg chg="addSp delSp modSp add mod">
        <pc:chgData name="Rahul Dhamne" userId="efacfc86b1d01c06" providerId="LiveId" clId="{5574720C-A962-C04D-A006-542FA0ABB319}" dt="2023-02-05T08:59:45.540" v="5602" actId="14100"/>
        <pc:sldMkLst>
          <pc:docMk/>
          <pc:sldMk cId="1448465899" sldId="293"/>
        </pc:sldMkLst>
        <pc:spChg chg="add del mod">
          <ac:chgData name="Rahul Dhamne" userId="efacfc86b1d01c06" providerId="LiveId" clId="{5574720C-A962-C04D-A006-542FA0ABB319}" dt="2023-02-05T08:12:39.301" v="4563" actId="478"/>
          <ac:spMkLst>
            <pc:docMk/>
            <pc:sldMk cId="1448465899" sldId="293"/>
            <ac:spMk id="6" creationId="{DCEEC1A0-CB44-8FC0-645F-0A852CA42352}"/>
          </ac:spMkLst>
        </pc:spChg>
        <pc:spChg chg="add mod">
          <ac:chgData name="Rahul Dhamne" userId="efacfc86b1d01c06" providerId="LiveId" clId="{5574720C-A962-C04D-A006-542FA0ABB319}" dt="2023-02-05T08:13:01.322" v="4598" actId="20577"/>
          <ac:spMkLst>
            <pc:docMk/>
            <pc:sldMk cId="1448465899" sldId="293"/>
            <ac:spMk id="7" creationId="{B9E3C256-D75C-67ED-E255-27CC7A1ADB7C}"/>
          </ac:spMkLst>
        </pc:spChg>
        <pc:spChg chg="add mod">
          <ac:chgData name="Rahul Dhamne" userId="efacfc86b1d01c06" providerId="LiveId" clId="{5574720C-A962-C04D-A006-542FA0ABB319}" dt="2023-02-05T08:13:11.491" v="4615" actId="20577"/>
          <ac:spMkLst>
            <pc:docMk/>
            <pc:sldMk cId="1448465899" sldId="293"/>
            <ac:spMk id="8" creationId="{2D71CDA5-0C90-5411-A093-74973DE22E61}"/>
          </ac:spMkLst>
        </pc:spChg>
        <pc:spChg chg="del">
          <ac:chgData name="Rahul Dhamne" userId="efacfc86b1d01c06" providerId="LiveId" clId="{5574720C-A962-C04D-A006-542FA0ABB319}" dt="2023-02-05T08:12:36.451" v="4562" actId="478"/>
          <ac:spMkLst>
            <pc:docMk/>
            <pc:sldMk cId="1448465899" sldId="293"/>
            <ac:spMk id="26" creationId="{27ED0F80-138B-4A4E-B34B-8C68CC474DC4}"/>
          </ac:spMkLst>
        </pc:spChg>
        <pc:picChg chg="add del mod">
          <ac:chgData name="Rahul Dhamne" userId="efacfc86b1d01c06" providerId="LiveId" clId="{5574720C-A962-C04D-A006-542FA0ABB319}" dt="2023-02-05T08:56:52.727" v="5593" actId="478"/>
          <ac:picMkLst>
            <pc:docMk/>
            <pc:sldMk cId="1448465899" sldId="293"/>
            <ac:picMk id="9" creationId="{0FCF57CC-3E45-5E13-25C6-1CD2E2C1DE52}"/>
          </ac:picMkLst>
        </pc:picChg>
        <pc:picChg chg="add del mod">
          <ac:chgData name="Rahul Dhamne" userId="efacfc86b1d01c06" providerId="LiveId" clId="{5574720C-A962-C04D-A006-542FA0ABB319}" dt="2023-02-05T08:57:02.094" v="5596" actId="478"/>
          <ac:picMkLst>
            <pc:docMk/>
            <pc:sldMk cId="1448465899" sldId="293"/>
            <ac:picMk id="10" creationId="{06941BEE-CFCD-7A39-A186-648FB2A85D78}"/>
          </ac:picMkLst>
        </pc:picChg>
        <pc:picChg chg="add mod">
          <ac:chgData name="Rahul Dhamne" userId="efacfc86b1d01c06" providerId="LiveId" clId="{5574720C-A962-C04D-A006-542FA0ABB319}" dt="2023-02-05T08:56:59.375" v="5595" actId="1076"/>
          <ac:picMkLst>
            <pc:docMk/>
            <pc:sldMk cId="1448465899" sldId="293"/>
            <ac:picMk id="11" creationId="{BC089154-EBDA-9693-8525-A2D3C60C993A}"/>
          </ac:picMkLst>
        </pc:picChg>
        <pc:picChg chg="del">
          <ac:chgData name="Rahul Dhamne" userId="efacfc86b1d01c06" providerId="LiveId" clId="{5574720C-A962-C04D-A006-542FA0ABB319}" dt="2023-02-05T08:59:27.043" v="5599" actId="478"/>
          <ac:picMkLst>
            <pc:docMk/>
            <pc:sldMk cId="1448465899" sldId="293"/>
            <ac:picMk id="23554" creationId="{924F9714-68C1-A541-39E5-BB99CA46C828}"/>
          </ac:picMkLst>
        </pc:picChg>
        <pc:picChg chg="del">
          <ac:chgData name="Rahul Dhamne" userId="efacfc86b1d01c06" providerId="LiveId" clId="{5574720C-A962-C04D-A006-542FA0ABB319}" dt="2023-02-05T08:54:14.875" v="5590" actId="478"/>
          <ac:picMkLst>
            <pc:docMk/>
            <pc:sldMk cId="1448465899" sldId="293"/>
            <ac:picMk id="23556" creationId="{B12C9870-0036-CC6A-0014-B1F23FFFB705}"/>
          </ac:picMkLst>
        </pc:picChg>
        <pc:picChg chg="del">
          <ac:chgData name="Rahul Dhamne" userId="efacfc86b1d01c06" providerId="LiveId" clId="{5574720C-A962-C04D-A006-542FA0ABB319}" dt="2023-02-05T08:53:54.276" v="5587" actId="478"/>
          <ac:picMkLst>
            <pc:docMk/>
            <pc:sldMk cId="1448465899" sldId="293"/>
            <ac:picMk id="23558" creationId="{37555EBA-E938-AEA6-F09E-82AA3A1D861B}"/>
          </ac:picMkLst>
        </pc:picChg>
        <pc:picChg chg="add mod">
          <ac:chgData name="Rahul Dhamne" userId="efacfc86b1d01c06" providerId="LiveId" clId="{5574720C-A962-C04D-A006-542FA0ABB319}" dt="2023-02-05T08:57:33.490" v="5598" actId="1076"/>
          <ac:picMkLst>
            <pc:docMk/>
            <pc:sldMk cId="1448465899" sldId="293"/>
            <ac:picMk id="23560" creationId="{1181DCCF-23AD-1E01-53C7-671D6D7224DC}"/>
          </ac:picMkLst>
        </pc:picChg>
        <pc:picChg chg="add mod">
          <ac:chgData name="Rahul Dhamne" userId="efacfc86b1d01c06" providerId="LiveId" clId="{5574720C-A962-C04D-A006-542FA0ABB319}" dt="2023-02-05T08:59:45.540" v="5602" actId="14100"/>
          <ac:picMkLst>
            <pc:docMk/>
            <pc:sldMk cId="1448465899" sldId="293"/>
            <ac:picMk id="23562" creationId="{D99B80E9-63E1-B09F-356C-9DAF4D868549}"/>
          </ac:picMkLst>
        </pc:picChg>
      </pc:sldChg>
      <pc:sldChg chg="del">
        <pc:chgData name="Rahul Dhamne" userId="efacfc86b1d01c06" providerId="LiveId" clId="{5574720C-A962-C04D-A006-542FA0ABB319}" dt="2023-02-05T08:12:25.132" v="4560" actId="2696"/>
        <pc:sldMkLst>
          <pc:docMk/>
          <pc:sldMk cId="3715581860" sldId="293"/>
        </pc:sldMkLst>
      </pc:sldChg>
      <pc:sldChg chg="addSp delSp modSp add mod">
        <pc:chgData name="Rahul Dhamne" userId="efacfc86b1d01c06" providerId="LiveId" clId="{5574720C-A962-C04D-A006-542FA0ABB319}" dt="2023-02-05T09:36:44.981" v="7138" actId="14100"/>
        <pc:sldMkLst>
          <pc:docMk/>
          <pc:sldMk cId="3005841921" sldId="295"/>
        </pc:sldMkLst>
        <pc:picChg chg="del">
          <ac:chgData name="Rahul Dhamne" userId="efacfc86b1d01c06" providerId="LiveId" clId="{5574720C-A962-C04D-A006-542FA0ABB319}" dt="2023-02-05T09:36:18.779" v="7133" actId="478"/>
          <ac:picMkLst>
            <pc:docMk/>
            <pc:sldMk cId="3005841921" sldId="295"/>
            <ac:picMk id="7" creationId="{06E8B90D-2586-7AD6-48E5-E6F92707DCF8}"/>
          </ac:picMkLst>
        </pc:picChg>
        <pc:picChg chg="add mod">
          <ac:chgData name="Rahul Dhamne" userId="efacfc86b1d01c06" providerId="LiveId" clId="{5574720C-A962-C04D-A006-542FA0ABB319}" dt="2023-02-05T09:36:44.981" v="7138" actId="14100"/>
          <ac:picMkLst>
            <pc:docMk/>
            <pc:sldMk cId="3005841921" sldId="295"/>
            <ac:picMk id="28674" creationId="{3DEFBC47-C5C5-2B2B-90ED-87D4BE731196}"/>
          </ac:picMkLst>
        </pc:picChg>
      </pc:sldChg>
      <pc:sldChg chg="del">
        <pc:chgData name="Rahul Dhamne" userId="efacfc86b1d01c06" providerId="LiveId" clId="{5574720C-A962-C04D-A006-542FA0ABB319}" dt="2023-02-05T08:12:25.132" v="4560" actId="2696"/>
        <pc:sldMkLst>
          <pc:docMk/>
          <pc:sldMk cId="4226197123" sldId="295"/>
        </pc:sldMkLst>
      </pc:sldChg>
      <pc:sldChg chg="add">
        <pc:chgData name="Rahul Dhamne" userId="efacfc86b1d01c06" providerId="LiveId" clId="{5574720C-A962-C04D-A006-542FA0ABB319}" dt="2023-02-05T08:12:28.454" v="4561"/>
        <pc:sldMkLst>
          <pc:docMk/>
          <pc:sldMk cId="2143343455" sldId="296"/>
        </pc:sldMkLst>
      </pc:sldChg>
      <pc:sldChg chg="del">
        <pc:chgData name="Rahul Dhamne" userId="efacfc86b1d01c06" providerId="LiveId" clId="{5574720C-A962-C04D-A006-542FA0ABB319}" dt="2023-02-05T08:12:25.132" v="4560" actId="2696"/>
        <pc:sldMkLst>
          <pc:docMk/>
          <pc:sldMk cId="3493502317" sldId="296"/>
        </pc:sldMkLst>
      </pc:sldChg>
      <pc:sldChg chg="del">
        <pc:chgData name="Rahul Dhamne" userId="efacfc86b1d01c06" providerId="LiveId" clId="{5574720C-A962-C04D-A006-542FA0ABB319}" dt="2023-02-05T08:12:25.132" v="4560" actId="2696"/>
        <pc:sldMkLst>
          <pc:docMk/>
          <pc:sldMk cId="2260182407" sldId="297"/>
        </pc:sldMkLst>
      </pc:sldChg>
      <pc:sldChg chg="add">
        <pc:chgData name="Rahul Dhamne" userId="efacfc86b1d01c06" providerId="LiveId" clId="{5574720C-A962-C04D-A006-542FA0ABB319}" dt="2023-02-05T08:12:28.454" v="4561"/>
        <pc:sldMkLst>
          <pc:docMk/>
          <pc:sldMk cId="3811971657" sldId="297"/>
        </pc:sldMkLst>
      </pc:sldChg>
      <pc:sldChg chg="add">
        <pc:chgData name="Rahul Dhamne" userId="efacfc86b1d01c06" providerId="LiveId" clId="{5574720C-A962-C04D-A006-542FA0ABB319}" dt="2023-02-05T08:12:28.454" v="4561"/>
        <pc:sldMkLst>
          <pc:docMk/>
          <pc:sldMk cId="412030011" sldId="298"/>
        </pc:sldMkLst>
      </pc:sldChg>
      <pc:sldChg chg="modSp del">
        <pc:chgData name="Rahul Dhamne" userId="efacfc86b1d01c06" providerId="LiveId" clId="{5574720C-A962-C04D-A006-542FA0ABB319}" dt="2023-02-05T08:12:25.132" v="4560" actId="2696"/>
        <pc:sldMkLst>
          <pc:docMk/>
          <pc:sldMk cId="1653552959" sldId="298"/>
        </pc:sldMkLst>
        <pc:picChg chg="mod">
          <ac:chgData name="Rahul Dhamne" userId="efacfc86b1d01c06" providerId="LiveId" clId="{5574720C-A962-C04D-A006-542FA0ABB319}" dt="2023-02-05T04:22:57.216" v="3011" actId="14100"/>
          <ac:picMkLst>
            <pc:docMk/>
            <pc:sldMk cId="1653552959" sldId="298"/>
            <ac:picMk id="3074" creationId="{2E0462FB-E311-5580-C3DD-117D7843414A}"/>
          </ac:picMkLst>
        </pc:picChg>
      </pc:sldChg>
      <pc:sldChg chg="del">
        <pc:chgData name="Rahul Dhamne" userId="efacfc86b1d01c06" providerId="LiveId" clId="{5574720C-A962-C04D-A006-542FA0ABB319}" dt="2023-02-05T04:23:33.829" v="3012" actId="2696"/>
        <pc:sldMkLst>
          <pc:docMk/>
          <pc:sldMk cId="2195592268" sldId="299"/>
        </pc:sldMkLst>
      </pc:sldChg>
      <pc:sldChg chg="add">
        <pc:chgData name="Rahul Dhamne" userId="efacfc86b1d01c06" providerId="LiveId" clId="{5574720C-A962-C04D-A006-542FA0ABB319}" dt="2023-02-05T08:12:28.454" v="4561"/>
        <pc:sldMkLst>
          <pc:docMk/>
          <pc:sldMk cId="1868238831" sldId="300"/>
        </pc:sldMkLst>
      </pc:sldChg>
      <pc:sldChg chg="del">
        <pc:chgData name="Rahul Dhamne" userId="efacfc86b1d01c06" providerId="LiveId" clId="{5574720C-A962-C04D-A006-542FA0ABB319}" dt="2023-02-05T08:12:25.132" v="4560" actId="2696"/>
        <pc:sldMkLst>
          <pc:docMk/>
          <pc:sldMk cId="2667986481" sldId="300"/>
        </pc:sldMkLst>
      </pc:sldChg>
      <pc:sldChg chg="add">
        <pc:chgData name="Rahul Dhamne" userId="efacfc86b1d01c06" providerId="LiveId" clId="{5574720C-A962-C04D-A006-542FA0ABB319}" dt="2023-02-05T08:12:28.454" v="4561"/>
        <pc:sldMkLst>
          <pc:docMk/>
          <pc:sldMk cId="1126738138" sldId="301"/>
        </pc:sldMkLst>
      </pc:sldChg>
      <pc:sldChg chg="del">
        <pc:chgData name="Rahul Dhamne" userId="efacfc86b1d01c06" providerId="LiveId" clId="{5574720C-A962-C04D-A006-542FA0ABB319}" dt="2023-02-05T08:12:25.132" v="4560" actId="2696"/>
        <pc:sldMkLst>
          <pc:docMk/>
          <pc:sldMk cId="1165565298" sldId="301"/>
        </pc:sldMkLst>
      </pc:sldChg>
      <pc:sldChg chg="add">
        <pc:chgData name="Rahul Dhamne" userId="efacfc86b1d01c06" providerId="LiveId" clId="{5574720C-A962-C04D-A006-542FA0ABB319}" dt="2023-02-05T08:12:28.454" v="4561"/>
        <pc:sldMkLst>
          <pc:docMk/>
          <pc:sldMk cId="1446987529" sldId="302"/>
        </pc:sldMkLst>
      </pc:sldChg>
      <pc:sldChg chg="del">
        <pc:chgData name="Rahul Dhamne" userId="efacfc86b1d01c06" providerId="LiveId" clId="{5574720C-A962-C04D-A006-542FA0ABB319}" dt="2023-02-05T08:12:25.132" v="4560" actId="2696"/>
        <pc:sldMkLst>
          <pc:docMk/>
          <pc:sldMk cId="3346731076" sldId="302"/>
        </pc:sldMkLst>
      </pc:sldChg>
      <pc:sldChg chg="add">
        <pc:chgData name="Rahul Dhamne" userId="efacfc86b1d01c06" providerId="LiveId" clId="{5574720C-A962-C04D-A006-542FA0ABB319}" dt="2023-02-05T08:12:28.454" v="4561"/>
        <pc:sldMkLst>
          <pc:docMk/>
          <pc:sldMk cId="243004246" sldId="303"/>
        </pc:sldMkLst>
      </pc:sldChg>
      <pc:sldChg chg="del">
        <pc:chgData name="Rahul Dhamne" userId="efacfc86b1d01c06" providerId="LiveId" clId="{5574720C-A962-C04D-A006-542FA0ABB319}" dt="2023-02-05T08:12:25.132" v="4560" actId="2696"/>
        <pc:sldMkLst>
          <pc:docMk/>
          <pc:sldMk cId="2889484100" sldId="303"/>
        </pc:sldMkLst>
      </pc:sldChg>
      <pc:sldChg chg="del">
        <pc:chgData name="Rahul Dhamne" userId="efacfc86b1d01c06" providerId="LiveId" clId="{5574720C-A962-C04D-A006-542FA0ABB319}" dt="2023-02-05T08:10:27.016" v="4527" actId="2696"/>
        <pc:sldMkLst>
          <pc:docMk/>
          <pc:sldMk cId="252557269" sldId="304"/>
        </pc:sldMkLst>
      </pc:sldChg>
      <pc:sldChg chg="addSp delSp modSp add mod">
        <pc:chgData name="Rahul Dhamne" userId="efacfc86b1d01c06" providerId="LiveId" clId="{5574720C-A962-C04D-A006-542FA0ABB319}" dt="2023-02-05T08:28:56.106" v="5300" actId="20577"/>
        <pc:sldMkLst>
          <pc:docMk/>
          <pc:sldMk cId="3466266529" sldId="304"/>
        </pc:sldMkLst>
        <pc:spChg chg="mod">
          <ac:chgData name="Rahul Dhamne" userId="efacfc86b1d01c06" providerId="LiveId" clId="{5574720C-A962-C04D-A006-542FA0ABB319}" dt="2023-02-05T08:11:48.213" v="4559" actId="1038"/>
          <ac:spMkLst>
            <pc:docMk/>
            <pc:sldMk cId="3466266529" sldId="304"/>
            <ac:spMk id="2" creationId="{3DBBF955-2985-713A-671E-136984FC0705}"/>
          </ac:spMkLst>
        </pc:spChg>
        <pc:spChg chg="mod">
          <ac:chgData name="Rahul Dhamne" userId="efacfc86b1d01c06" providerId="LiveId" clId="{5574720C-A962-C04D-A006-542FA0ABB319}" dt="2023-02-05T08:11:03.666" v="4533" actId="14100"/>
          <ac:spMkLst>
            <pc:docMk/>
            <pc:sldMk cId="3466266529" sldId="304"/>
            <ac:spMk id="3" creationId="{DF302317-D65B-5385-C2C7-8DFE31F5B33C}"/>
          </ac:spMkLst>
        </pc:spChg>
        <pc:spChg chg="add del mod">
          <ac:chgData name="Rahul Dhamne" userId="efacfc86b1d01c06" providerId="LiveId" clId="{5574720C-A962-C04D-A006-542FA0ABB319}" dt="2023-02-05T08:10:47.960" v="4531" actId="478"/>
          <ac:spMkLst>
            <pc:docMk/>
            <pc:sldMk cId="3466266529" sldId="304"/>
            <ac:spMk id="5" creationId="{86F7CAB0-522A-45F6-F2B2-E398DD27B134}"/>
          </ac:spMkLst>
        </pc:spChg>
        <pc:spChg chg="add mod">
          <ac:chgData name="Rahul Dhamne" userId="efacfc86b1d01c06" providerId="LiveId" clId="{5574720C-A962-C04D-A006-542FA0ABB319}" dt="2023-02-05T08:11:14.412" v="4545" actId="20577"/>
          <ac:spMkLst>
            <pc:docMk/>
            <pc:sldMk cId="3466266529" sldId="304"/>
            <ac:spMk id="6" creationId="{9839C975-243B-E55B-2884-D660E8E75961}"/>
          </ac:spMkLst>
        </pc:spChg>
        <pc:spChg chg="add mod">
          <ac:chgData name="Rahul Dhamne" userId="efacfc86b1d01c06" providerId="LiveId" clId="{5574720C-A962-C04D-A006-542FA0ABB319}" dt="2023-02-05T08:10:44.124" v="4530"/>
          <ac:spMkLst>
            <pc:docMk/>
            <pc:sldMk cId="3466266529" sldId="304"/>
            <ac:spMk id="7" creationId="{EF210CE7-7A5F-160E-D735-CDE2444E2D02}"/>
          </ac:spMkLst>
        </pc:spChg>
        <pc:spChg chg="add mod">
          <ac:chgData name="Rahul Dhamne" userId="efacfc86b1d01c06" providerId="LiveId" clId="{5574720C-A962-C04D-A006-542FA0ABB319}" dt="2023-02-05T08:28:56.106" v="5300" actId="20577"/>
          <ac:spMkLst>
            <pc:docMk/>
            <pc:sldMk cId="3466266529" sldId="304"/>
            <ac:spMk id="8" creationId="{A4D20681-AEB4-85A1-F1C0-24B0013B07A7}"/>
          </ac:spMkLst>
        </pc:spChg>
        <pc:spChg chg="del">
          <ac:chgData name="Rahul Dhamne" userId="efacfc86b1d01c06" providerId="LiveId" clId="{5574720C-A962-C04D-A006-542FA0ABB319}" dt="2023-02-05T08:10:35.506" v="4529" actId="478"/>
          <ac:spMkLst>
            <pc:docMk/>
            <pc:sldMk cId="3466266529" sldId="304"/>
            <ac:spMk id="26" creationId="{27ED0F80-138B-4A4E-B34B-8C68CC474DC4}"/>
          </ac:spMkLst>
        </pc:spChg>
        <pc:picChg chg="mod">
          <ac:chgData name="Rahul Dhamne" userId="efacfc86b1d01c06" providerId="LiveId" clId="{5574720C-A962-C04D-A006-542FA0ABB319}" dt="2023-02-05T08:10:56.964" v="4532" actId="14100"/>
          <ac:picMkLst>
            <pc:docMk/>
            <pc:sldMk cId="3466266529" sldId="304"/>
            <ac:picMk id="9218" creationId="{1E6D1F51-13CC-C2D2-8F50-115C1A6DC55C}"/>
          </ac:picMkLst>
        </pc:picChg>
      </pc:sldChg>
      <pc:sldChg chg="addSp delSp modSp add del mod ord">
        <pc:chgData name="Rahul Dhamne" userId="efacfc86b1d01c06" providerId="LiveId" clId="{5574720C-A962-C04D-A006-542FA0ABB319}" dt="2023-02-05T09:23:26.225" v="6926" actId="2696"/>
        <pc:sldMkLst>
          <pc:docMk/>
          <pc:sldMk cId="2890545705" sldId="305"/>
        </pc:sldMkLst>
        <pc:spChg chg="add mod">
          <ac:chgData name="Rahul Dhamne" userId="efacfc86b1d01c06" providerId="LiveId" clId="{5574720C-A962-C04D-A006-542FA0ABB319}" dt="2023-02-04T12:17:33.289" v="8" actId="1076"/>
          <ac:spMkLst>
            <pc:docMk/>
            <pc:sldMk cId="2890545705" sldId="305"/>
            <ac:spMk id="2" creationId="{F4BC6EC7-F5B7-99A1-1F2F-A6EAC918482A}"/>
          </ac:spMkLst>
        </pc:spChg>
        <pc:spChg chg="del">
          <ac:chgData name="Rahul Dhamne" userId="efacfc86b1d01c06" providerId="LiveId" clId="{5574720C-A962-C04D-A006-542FA0ABB319}" dt="2023-02-04T12:17:09.248" v="2" actId="478"/>
          <ac:spMkLst>
            <pc:docMk/>
            <pc:sldMk cId="2890545705" sldId="305"/>
            <ac:spMk id="12" creationId="{13BE95E4-ED02-F16E-8EB3-739F7A8D3ADF}"/>
          </ac:spMkLst>
        </pc:spChg>
        <pc:spChg chg="del">
          <ac:chgData name="Rahul Dhamne" userId="efacfc86b1d01c06" providerId="LiveId" clId="{5574720C-A962-C04D-A006-542FA0ABB319}" dt="2023-02-04T12:17:11.379" v="3" actId="478"/>
          <ac:spMkLst>
            <pc:docMk/>
            <pc:sldMk cId="2890545705" sldId="305"/>
            <ac:spMk id="13" creationId="{7E4C471A-7130-6E46-818B-A091A6205AA0}"/>
          </ac:spMkLst>
        </pc:spChg>
      </pc:sldChg>
      <pc:sldChg chg="modSp add del mod">
        <pc:chgData name="Rahul Dhamne" userId="efacfc86b1d01c06" providerId="LiveId" clId="{5574720C-A962-C04D-A006-542FA0ABB319}" dt="2023-02-05T09:23:38.865" v="6927" actId="2696"/>
        <pc:sldMkLst>
          <pc:docMk/>
          <pc:sldMk cId="112880638" sldId="306"/>
        </pc:sldMkLst>
        <pc:spChg chg="mod">
          <ac:chgData name="Rahul Dhamne" userId="efacfc86b1d01c06" providerId="LiveId" clId="{5574720C-A962-C04D-A006-542FA0ABB319}" dt="2023-02-04T12:17:52.596" v="10"/>
          <ac:spMkLst>
            <pc:docMk/>
            <pc:sldMk cId="112880638" sldId="306"/>
            <ac:spMk id="2" creationId="{F4BC6EC7-F5B7-99A1-1F2F-A6EAC918482A}"/>
          </ac:spMkLst>
        </pc:spChg>
      </pc:sldChg>
      <pc:sldChg chg="addSp delSp modSp add del mod modNotesTx">
        <pc:chgData name="Rahul Dhamne" userId="efacfc86b1d01c06" providerId="LiveId" clId="{5574720C-A962-C04D-A006-542FA0ABB319}" dt="2023-02-04T21:42:28.468" v="2432" actId="2696"/>
        <pc:sldMkLst>
          <pc:docMk/>
          <pc:sldMk cId="1943103150" sldId="307"/>
        </pc:sldMkLst>
        <pc:spChg chg="add mod">
          <ac:chgData name="Rahul Dhamne" userId="efacfc86b1d01c06" providerId="LiveId" clId="{5574720C-A962-C04D-A006-542FA0ABB319}" dt="2023-02-04T13:31:43.063" v="1071" actId="1076"/>
          <ac:spMkLst>
            <pc:docMk/>
            <pc:sldMk cId="1943103150" sldId="307"/>
            <ac:spMk id="2" creationId="{EB5697B0-B568-1F31-C557-03E5FCBD33EA}"/>
          </ac:spMkLst>
        </pc:spChg>
        <pc:spChg chg="add mod">
          <ac:chgData name="Rahul Dhamne" userId="efacfc86b1d01c06" providerId="LiveId" clId="{5574720C-A962-C04D-A006-542FA0ABB319}" dt="2023-02-04T13:29:31.865" v="1068" actId="1076"/>
          <ac:spMkLst>
            <pc:docMk/>
            <pc:sldMk cId="1943103150" sldId="307"/>
            <ac:spMk id="5" creationId="{3C69C5C4-B54A-F93E-64E1-94583DF48420}"/>
          </ac:spMkLst>
        </pc:spChg>
        <pc:spChg chg="add mod">
          <ac:chgData name="Rahul Dhamne" userId="efacfc86b1d01c06" providerId="LiveId" clId="{5574720C-A962-C04D-A006-542FA0ABB319}" dt="2023-02-04T13:36:31.430" v="1351" actId="14100"/>
          <ac:spMkLst>
            <pc:docMk/>
            <pc:sldMk cId="1943103150" sldId="307"/>
            <ac:spMk id="7" creationId="{6FE48BBA-06B8-2D6B-0BB0-24EF40C84CE8}"/>
          </ac:spMkLst>
        </pc:spChg>
        <pc:spChg chg="add mod">
          <ac:chgData name="Rahul Dhamne" userId="efacfc86b1d01c06" providerId="LiveId" clId="{5574720C-A962-C04D-A006-542FA0ABB319}" dt="2023-02-04T13:32:13.682" v="1157" actId="20577"/>
          <ac:spMkLst>
            <pc:docMk/>
            <pc:sldMk cId="1943103150" sldId="307"/>
            <ac:spMk id="8" creationId="{E89E1855-99FB-18BA-4834-E06C278AEFD5}"/>
          </ac:spMkLst>
        </pc:spChg>
        <pc:spChg chg="mod">
          <ac:chgData name="Rahul Dhamne" userId="efacfc86b1d01c06" providerId="LiveId" clId="{5574720C-A962-C04D-A006-542FA0ABB319}" dt="2023-02-04T13:23:30.475" v="1060" actId="20577"/>
          <ac:spMkLst>
            <pc:docMk/>
            <pc:sldMk cId="1943103150" sldId="307"/>
            <ac:spMk id="26" creationId="{27ED0F80-138B-4A4E-B34B-8C68CC474DC4}"/>
          </ac:spMkLst>
        </pc:spChg>
        <pc:graphicFrameChg chg="del modGraphic">
          <ac:chgData name="Rahul Dhamne" userId="efacfc86b1d01c06" providerId="LiveId" clId="{5574720C-A962-C04D-A006-542FA0ABB319}" dt="2023-02-04T13:23:01.207" v="1048" actId="478"/>
          <ac:graphicFrameMkLst>
            <pc:docMk/>
            <pc:sldMk cId="1943103150" sldId="307"/>
            <ac:graphicFrameMk id="3" creationId="{E0DE1E9B-FF4F-717F-5268-FAA7BCF64BF6}"/>
          </ac:graphicFrameMkLst>
        </pc:graphicFrameChg>
      </pc:sldChg>
      <pc:sldChg chg="addSp delSp modSp add del mod">
        <pc:chgData name="Rahul Dhamne" userId="efacfc86b1d01c06" providerId="LiveId" clId="{5574720C-A962-C04D-A006-542FA0ABB319}" dt="2023-02-04T19:45:35.115" v="2230" actId="2696"/>
        <pc:sldMkLst>
          <pc:docMk/>
          <pc:sldMk cId="2512223914" sldId="308"/>
        </pc:sldMkLst>
        <pc:spChg chg="add del mod">
          <ac:chgData name="Rahul Dhamne" userId="efacfc86b1d01c06" providerId="LiveId" clId="{5574720C-A962-C04D-A006-542FA0ABB319}" dt="2023-02-04T13:42:33.616" v="1420" actId="478"/>
          <ac:spMkLst>
            <pc:docMk/>
            <pc:sldMk cId="2512223914" sldId="308"/>
            <ac:spMk id="2" creationId="{BA30EFE7-F483-57BE-2078-A96BB7AF5859}"/>
          </ac:spMkLst>
        </pc:spChg>
        <pc:spChg chg="add del mod">
          <ac:chgData name="Rahul Dhamne" userId="efacfc86b1d01c06" providerId="LiveId" clId="{5574720C-A962-C04D-A006-542FA0ABB319}" dt="2023-02-04T13:42:35.594" v="1421" actId="478"/>
          <ac:spMkLst>
            <pc:docMk/>
            <pc:sldMk cId="2512223914" sldId="308"/>
            <ac:spMk id="4" creationId="{F8E41246-0D9B-82CB-3FBC-CACD2709DF20}"/>
          </ac:spMkLst>
        </pc:spChg>
        <pc:spChg chg="add del mod">
          <ac:chgData name="Rahul Dhamne" userId="efacfc86b1d01c06" providerId="LiveId" clId="{5574720C-A962-C04D-A006-542FA0ABB319}" dt="2023-02-04T13:42:38.133" v="1422" actId="478"/>
          <ac:spMkLst>
            <pc:docMk/>
            <pc:sldMk cId="2512223914" sldId="308"/>
            <ac:spMk id="5" creationId="{4B59D439-B35B-9A96-8344-E065566AD83E}"/>
          </ac:spMkLst>
        </pc:spChg>
        <pc:spChg chg="mod">
          <ac:chgData name="Rahul Dhamne" userId="efacfc86b1d01c06" providerId="LiveId" clId="{5574720C-A962-C04D-A006-542FA0ABB319}" dt="2023-02-04T13:38:23.623" v="1372" actId="20577"/>
          <ac:spMkLst>
            <pc:docMk/>
            <pc:sldMk cId="2512223914" sldId="308"/>
            <ac:spMk id="26" creationId="{27ED0F80-138B-4A4E-B34B-8C68CC474DC4}"/>
          </ac:spMkLst>
        </pc:spChg>
        <pc:graphicFrameChg chg="modGraphic">
          <ac:chgData name="Rahul Dhamne" userId="efacfc86b1d01c06" providerId="LiveId" clId="{5574720C-A962-C04D-A006-542FA0ABB319}" dt="2023-02-04T14:00:50.907" v="1612"/>
          <ac:graphicFrameMkLst>
            <pc:docMk/>
            <pc:sldMk cId="2512223914" sldId="308"/>
            <ac:graphicFrameMk id="3" creationId="{E0DE1E9B-FF4F-717F-5268-FAA7BCF64BF6}"/>
          </ac:graphicFrameMkLst>
        </pc:graphicFrameChg>
      </pc:sldChg>
      <pc:sldChg chg="addSp delSp modSp add del mod">
        <pc:chgData name="Rahul Dhamne" userId="efacfc86b1d01c06" providerId="LiveId" clId="{5574720C-A962-C04D-A006-542FA0ABB319}" dt="2023-02-04T21:42:31.288" v="2433" actId="2696"/>
        <pc:sldMkLst>
          <pc:docMk/>
          <pc:sldMk cId="2088944798" sldId="309"/>
        </pc:sldMkLst>
        <pc:spChg chg="add mod">
          <ac:chgData name="Rahul Dhamne" userId="efacfc86b1d01c06" providerId="LiveId" clId="{5574720C-A962-C04D-A006-542FA0ABB319}" dt="2023-02-04T13:51:55.407" v="1448" actId="14100"/>
          <ac:spMkLst>
            <pc:docMk/>
            <pc:sldMk cId="2088944798" sldId="309"/>
            <ac:spMk id="4" creationId="{49EF72CE-D336-C899-2527-9DEBF6833FEE}"/>
          </ac:spMkLst>
        </pc:spChg>
        <pc:spChg chg="add del mod">
          <ac:chgData name="Rahul Dhamne" userId="efacfc86b1d01c06" providerId="LiveId" clId="{5574720C-A962-C04D-A006-542FA0ABB319}" dt="2023-02-04T13:54:22.935" v="1482" actId="478"/>
          <ac:spMkLst>
            <pc:docMk/>
            <pc:sldMk cId="2088944798" sldId="309"/>
            <ac:spMk id="5" creationId="{6781C57D-0836-982C-3B87-1F3FA7BBC76F}"/>
          </ac:spMkLst>
        </pc:spChg>
        <pc:spChg chg="add mod">
          <ac:chgData name="Rahul Dhamne" userId="efacfc86b1d01c06" providerId="LiveId" clId="{5574720C-A962-C04D-A006-542FA0ABB319}" dt="2023-02-04T13:56:52.973" v="1521" actId="1076"/>
          <ac:spMkLst>
            <pc:docMk/>
            <pc:sldMk cId="2088944798" sldId="309"/>
            <ac:spMk id="6" creationId="{0FDA1101-86B0-C16C-D88F-1807F1B544D8}"/>
          </ac:spMkLst>
        </pc:spChg>
        <pc:spChg chg="add del mod">
          <ac:chgData name="Rahul Dhamne" userId="efacfc86b1d01c06" providerId="LiveId" clId="{5574720C-A962-C04D-A006-542FA0ABB319}" dt="2023-02-04T13:54:24.382" v="1483" actId="478"/>
          <ac:spMkLst>
            <pc:docMk/>
            <pc:sldMk cId="2088944798" sldId="309"/>
            <ac:spMk id="7" creationId="{1CBD8625-DD4A-A482-0307-082FBC7C3FAB}"/>
          </ac:spMkLst>
        </pc:spChg>
        <pc:spChg chg="add mod">
          <ac:chgData name="Rahul Dhamne" userId="efacfc86b1d01c06" providerId="LiveId" clId="{5574720C-A962-C04D-A006-542FA0ABB319}" dt="2023-02-04T13:58:10.537" v="1527" actId="207"/>
          <ac:spMkLst>
            <pc:docMk/>
            <pc:sldMk cId="2088944798" sldId="309"/>
            <ac:spMk id="8" creationId="{CA6B1263-DA93-0A11-F00D-564303CDF51C}"/>
          </ac:spMkLst>
        </pc:spChg>
        <pc:spChg chg="add mod">
          <ac:chgData name="Rahul Dhamne" userId="efacfc86b1d01c06" providerId="LiveId" clId="{5574720C-A962-C04D-A006-542FA0ABB319}" dt="2023-02-04T13:58:28.953" v="1530" actId="207"/>
          <ac:spMkLst>
            <pc:docMk/>
            <pc:sldMk cId="2088944798" sldId="309"/>
            <ac:spMk id="9" creationId="{CCD22438-D200-44A5-74B5-2EAF01F631B6}"/>
          </ac:spMkLst>
        </pc:spChg>
        <pc:spChg chg="add mod">
          <ac:chgData name="Rahul Dhamne" userId="efacfc86b1d01c06" providerId="LiveId" clId="{5574720C-A962-C04D-A006-542FA0ABB319}" dt="2023-02-04T14:03:10.070" v="1649"/>
          <ac:spMkLst>
            <pc:docMk/>
            <pc:sldMk cId="2088944798" sldId="309"/>
            <ac:spMk id="10" creationId="{E137A0CC-AC60-46BC-92E1-79C08390A34A}"/>
          </ac:spMkLst>
        </pc:spChg>
        <pc:spChg chg="add mod">
          <ac:chgData name="Rahul Dhamne" userId="efacfc86b1d01c06" providerId="LiveId" clId="{5574720C-A962-C04D-A006-542FA0ABB319}" dt="2023-02-04T14:02:59.713" v="1647" actId="122"/>
          <ac:spMkLst>
            <pc:docMk/>
            <pc:sldMk cId="2088944798" sldId="309"/>
            <ac:spMk id="11" creationId="{8031E0D8-311D-D88C-DF52-4B07E33245D2}"/>
          </ac:spMkLst>
        </pc:spChg>
        <pc:spChg chg="add mod">
          <ac:chgData name="Rahul Dhamne" userId="efacfc86b1d01c06" providerId="LiveId" clId="{5574720C-A962-C04D-A006-542FA0ABB319}" dt="2023-02-04T13:56:59.362" v="1522" actId="1076"/>
          <ac:spMkLst>
            <pc:docMk/>
            <pc:sldMk cId="2088944798" sldId="309"/>
            <ac:spMk id="12" creationId="{940C88D6-D2EF-3C3F-325F-5A4324544018}"/>
          </ac:spMkLst>
        </pc:spChg>
        <pc:spChg chg="add mod">
          <ac:chgData name="Rahul Dhamne" userId="efacfc86b1d01c06" providerId="LiveId" clId="{5574720C-A962-C04D-A006-542FA0ABB319}" dt="2023-02-04T13:58:24.153" v="1529" actId="207"/>
          <ac:spMkLst>
            <pc:docMk/>
            <pc:sldMk cId="2088944798" sldId="309"/>
            <ac:spMk id="13" creationId="{7EF2C9B0-8DA3-635C-D771-5D354B7A1122}"/>
          </ac:spMkLst>
        </pc:spChg>
        <pc:spChg chg="add mod">
          <ac:chgData name="Rahul Dhamne" userId="efacfc86b1d01c06" providerId="LiveId" clId="{5574720C-A962-C04D-A006-542FA0ABB319}" dt="2023-02-04T14:03:28.687" v="1663" actId="20577"/>
          <ac:spMkLst>
            <pc:docMk/>
            <pc:sldMk cId="2088944798" sldId="309"/>
            <ac:spMk id="19" creationId="{53EC216D-0B11-C86B-BFAC-B21C1CBB31DF}"/>
          </ac:spMkLst>
        </pc:spChg>
        <pc:spChg chg="add del mod">
          <ac:chgData name="Rahul Dhamne" userId="efacfc86b1d01c06" providerId="LiveId" clId="{5574720C-A962-C04D-A006-542FA0ABB319}" dt="2023-02-04T14:03:23.283" v="1651" actId="478"/>
          <ac:spMkLst>
            <pc:docMk/>
            <pc:sldMk cId="2088944798" sldId="309"/>
            <ac:spMk id="20" creationId="{05C58939-CFFC-9A57-FA58-A00E03D62794}"/>
          </ac:spMkLst>
        </pc:spChg>
        <pc:graphicFrameChg chg="add del mod">
          <ac:chgData name="Rahul Dhamne" userId="efacfc86b1d01c06" providerId="LiveId" clId="{5574720C-A962-C04D-A006-542FA0ABB319}" dt="2023-02-04T13:48:46.296" v="1436" actId="478"/>
          <ac:graphicFrameMkLst>
            <pc:docMk/>
            <pc:sldMk cId="2088944798" sldId="309"/>
            <ac:graphicFrameMk id="2" creationId="{287F244B-B2AD-722A-A956-186AAA337B01}"/>
          </ac:graphicFrameMkLst>
        </pc:graphicFrameChg>
        <pc:graphicFrameChg chg="del">
          <ac:chgData name="Rahul Dhamne" userId="efacfc86b1d01c06" providerId="LiveId" clId="{5574720C-A962-C04D-A006-542FA0ABB319}" dt="2023-02-04T13:44:58.584" v="1433" actId="478"/>
          <ac:graphicFrameMkLst>
            <pc:docMk/>
            <pc:sldMk cId="2088944798" sldId="309"/>
            <ac:graphicFrameMk id="3" creationId="{E0DE1E9B-FF4F-717F-5268-FAA7BCF64BF6}"/>
          </ac:graphicFrameMkLst>
        </pc:graphicFrameChg>
      </pc:sldChg>
      <pc:sldChg chg="addSp delSp modSp add mod ord">
        <pc:chgData name="Rahul Dhamne" userId="efacfc86b1d01c06" providerId="LiveId" clId="{5574720C-A962-C04D-A006-542FA0ABB319}" dt="2023-02-04T21:28:55.522" v="2431" actId="20577"/>
        <pc:sldMkLst>
          <pc:docMk/>
          <pc:sldMk cId="3308050274" sldId="310"/>
        </pc:sldMkLst>
        <pc:spChg chg="add mod">
          <ac:chgData name="Rahul Dhamne" userId="efacfc86b1d01c06" providerId="LiveId" clId="{5574720C-A962-C04D-A006-542FA0ABB319}" dt="2023-02-04T14:27:19.861" v="1868" actId="1076"/>
          <ac:spMkLst>
            <pc:docMk/>
            <pc:sldMk cId="3308050274" sldId="310"/>
            <ac:spMk id="2" creationId="{8CE5836A-E219-CBC0-6D57-2D99D7DECA6A}"/>
          </ac:spMkLst>
        </pc:spChg>
        <pc:spChg chg="add mod">
          <ac:chgData name="Rahul Dhamne" userId="efacfc86b1d01c06" providerId="LiveId" clId="{5574720C-A962-C04D-A006-542FA0ABB319}" dt="2023-02-04T14:27:19.861" v="1868" actId="1076"/>
          <ac:spMkLst>
            <pc:docMk/>
            <pc:sldMk cId="3308050274" sldId="310"/>
            <ac:spMk id="3" creationId="{B6531690-1DD7-AC40-E635-BDA5A1596AC3}"/>
          </ac:spMkLst>
        </pc:spChg>
        <pc:spChg chg="mod">
          <ac:chgData name="Rahul Dhamne" userId="efacfc86b1d01c06" providerId="LiveId" clId="{5574720C-A962-C04D-A006-542FA0ABB319}" dt="2023-02-04T14:27:19.861" v="1868" actId="1076"/>
          <ac:spMkLst>
            <pc:docMk/>
            <pc:sldMk cId="3308050274" sldId="310"/>
            <ac:spMk id="4" creationId="{49EF72CE-D336-C899-2527-9DEBF6833FEE}"/>
          </ac:spMkLst>
        </pc:spChg>
        <pc:spChg chg="del mod">
          <ac:chgData name="Rahul Dhamne" userId="efacfc86b1d01c06" providerId="LiveId" clId="{5574720C-A962-C04D-A006-542FA0ABB319}" dt="2023-02-04T14:25:09.987" v="1797" actId="478"/>
          <ac:spMkLst>
            <pc:docMk/>
            <pc:sldMk cId="3308050274" sldId="310"/>
            <ac:spMk id="6" creationId="{0FDA1101-86B0-C16C-D88F-1807F1B544D8}"/>
          </ac:spMkLst>
        </pc:spChg>
        <pc:spChg chg="mod">
          <ac:chgData name="Rahul Dhamne" userId="efacfc86b1d01c06" providerId="LiveId" clId="{5574720C-A962-C04D-A006-542FA0ABB319}" dt="2023-02-04T14:27:19.861" v="1868" actId="1076"/>
          <ac:spMkLst>
            <pc:docMk/>
            <pc:sldMk cId="3308050274" sldId="310"/>
            <ac:spMk id="8" creationId="{CA6B1263-DA93-0A11-F00D-564303CDF51C}"/>
          </ac:spMkLst>
        </pc:spChg>
        <pc:spChg chg="del mod">
          <ac:chgData name="Rahul Dhamne" userId="efacfc86b1d01c06" providerId="LiveId" clId="{5574720C-A962-C04D-A006-542FA0ABB319}" dt="2023-02-04T14:25:09.987" v="1797" actId="478"/>
          <ac:spMkLst>
            <pc:docMk/>
            <pc:sldMk cId="3308050274" sldId="310"/>
            <ac:spMk id="9" creationId="{CCD22438-D200-44A5-74B5-2EAF01F631B6}"/>
          </ac:spMkLst>
        </pc:spChg>
        <pc:spChg chg="del mod">
          <ac:chgData name="Rahul Dhamne" userId="efacfc86b1d01c06" providerId="LiveId" clId="{5574720C-A962-C04D-A006-542FA0ABB319}" dt="2023-02-04T14:25:09.987" v="1797" actId="478"/>
          <ac:spMkLst>
            <pc:docMk/>
            <pc:sldMk cId="3308050274" sldId="310"/>
            <ac:spMk id="10" creationId="{E137A0CC-AC60-46BC-92E1-79C08390A34A}"/>
          </ac:spMkLst>
        </pc:spChg>
        <pc:spChg chg="mod">
          <ac:chgData name="Rahul Dhamne" userId="efacfc86b1d01c06" providerId="LiveId" clId="{5574720C-A962-C04D-A006-542FA0ABB319}" dt="2023-02-04T14:27:19.861" v="1868" actId="1076"/>
          <ac:spMkLst>
            <pc:docMk/>
            <pc:sldMk cId="3308050274" sldId="310"/>
            <ac:spMk id="11" creationId="{8031E0D8-311D-D88C-DF52-4B07E33245D2}"/>
          </ac:spMkLst>
        </pc:spChg>
        <pc:spChg chg="del">
          <ac:chgData name="Rahul Dhamne" userId="efacfc86b1d01c06" providerId="LiveId" clId="{5574720C-A962-C04D-A006-542FA0ABB319}" dt="2023-02-04T14:19:47.582" v="1667" actId="478"/>
          <ac:spMkLst>
            <pc:docMk/>
            <pc:sldMk cId="3308050274" sldId="310"/>
            <ac:spMk id="12" creationId="{940C88D6-D2EF-3C3F-325F-5A4324544018}"/>
          </ac:spMkLst>
        </pc:spChg>
        <pc:spChg chg="del">
          <ac:chgData name="Rahul Dhamne" userId="efacfc86b1d01c06" providerId="LiveId" clId="{5574720C-A962-C04D-A006-542FA0ABB319}" dt="2023-02-04T14:19:47.582" v="1667" actId="478"/>
          <ac:spMkLst>
            <pc:docMk/>
            <pc:sldMk cId="3308050274" sldId="310"/>
            <ac:spMk id="13" creationId="{7EF2C9B0-8DA3-635C-D771-5D354B7A1122}"/>
          </ac:spMkLst>
        </pc:spChg>
        <pc:spChg chg="del">
          <ac:chgData name="Rahul Dhamne" userId="efacfc86b1d01c06" providerId="LiveId" clId="{5574720C-A962-C04D-A006-542FA0ABB319}" dt="2023-02-04T14:19:47.582" v="1667" actId="478"/>
          <ac:spMkLst>
            <pc:docMk/>
            <pc:sldMk cId="3308050274" sldId="310"/>
            <ac:spMk id="19" creationId="{53EC216D-0B11-C86B-BFAC-B21C1CBB31DF}"/>
          </ac:spMkLst>
        </pc:spChg>
        <pc:spChg chg="add mod">
          <ac:chgData name="Rahul Dhamne" userId="efacfc86b1d01c06" providerId="LiveId" clId="{5574720C-A962-C04D-A006-542FA0ABB319}" dt="2023-02-04T14:27:19.861" v="1868" actId="1076"/>
          <ac:spMkLst>
            <pc:docMk/>
            <pc:sldMk cId="3308050274" sldId="310"/>
            <ac:spMk id="20" creationId="{B56A57E8-91B3-15F3-20AF-3222FD88D3FC}"/>
          </ac:spMkLst>
        </pc:spChg>
        <pc:spChg chg="add del mod">
          <ac:chgData name="Rahul Dhamne" userId="efacfc86b1d01c06" providerId="LiveId" clId="{5574720C-A962-C04D-A006-542FA0ABB319}" dt="2023-02-04T14:24:34.806" v="1791" actId="478"/>
          <ac:spMkLst>
            <pc:docMk/>
            <pc:sldMk cId="3308050274" sldId="310"/>
            <ac:spMk id="21" creationId="{648A08A6-5823-8590-F02F-D20026B56AFA}"/>
          </ac:spMkLst>
        </pc:spChg>
        <pc:spChg chg="add mod">
          <ac:chgData name="Rahul Dhamne" userId="efacfc86b1d01c06" providerId="LiveId" clId="{5574720C-A962-C04D-A006-542FA0ABB319}" dt="2023-02-04T14:27:19.861" v="1868" actId="1076"/>
          <ac:spMkLst>
            <pc:docMk/>
            <pc:sldMk cId="3308050274" sldId="310"/>
            <ac:spMk id="22" creationId="{71D5024D-2ABF-B7ED-49A8-DBB893BBF108}"/>
          </ac:spMkLst>
        </pc:spChg>
        <pc:spChg chg="add mod">
          <ac:chgData name="Rahul Dhamne" userId="efacfc86b1d01c06" providerId="LiveId" clId="{5574720C-A962-C04D-A006-542FA0ABB319}" dt="2023-02-04T14:27:24.530" v="1869" actId="1076"/>
          <ac:spMkLst>
            <pc:docMk/>
            <pc:sldMk cId="3308050274" sldId="310"/>
            <ac:spMk id="23" creationId="{E8CD7CD3-A1C1-DDAD-678A-9458C680636C}"/>
          </ac:spMkLst>
        </pc:spChg>
        <pc:spChg chg="add mod">
          <ac:chgData name="Rahul Dhamne" userId="efacfc86b1d01c06" providerId="LiveId" clId="{5574720C-A962-C04D-A006-542FA0ABB319}" dt="2023-02-04T14:27:24.530" v="1869" actId="1076"/>
          <ac:spMkLst>
            <pc:docMk/>
            <pc:sldMk cId="3308050274" sldId="310"/>
            <ac:spMk id="24" creationId="{69D1F151-3788-6D7C-B103-01AE34777D1B}"/>
          </ac:spMkLst>
        </pc:spChg>
        <pc:spChg chg="add mod">
          <ac:chgData name="Rahul Dhamne" userId="efacfc86b1d01c06" providerId="LiveId" clId="{5574720C-A962-C04D-A006-542FA0ABB319}" dt="2023-02-04T14:27:24.530" v="1869" actId="1076"/>
          <ac:spMkLst>
            <pc:docMk/>
            <pc:sldMk cId="3308050274" sldId="310"/>
            <ac:spMk id="25" creationId="{9BB92FD1-53BF-20EF-5A1A-3EF92403883C}"/>
          </ac:spMkLst>
        </pc:spChg>
        <pc:spChg chg="mod">
          <ac:chgData name="Rahul Dhamne" userId="efacfc86b1d01c06" providerId="LiveId" clId="{5574720C-A962-C04D-A006-542FA0ABB319}" dt="2023-02-04T16:57:07.405" v="1946" actId="21"/>
          <ac:spMkLst>
            <pc:docMk/>
            <pc:sldMk cId="3308050274" sldId="310"/>
            <ac:spMk id="26" creationId="{27ED0F80-138B-4A4E-B34B-8C68CC474DC4}"/>
          </ac:spMkLst>
        </pc:spChg>
        <pc:spChg chg="add mod">
          <ac:chgData name="Rahul Dhamne" userId="efacfc86b1d01c06" providerId="LiveId" clId="{5574720C-A962-C04D-A006-542FA0ABB319}" dt="2023-02-04T14:27:24.530" v="1869" actId="1076"/>
          <ac:spMkLst>
            <pc:docMk/>
            <pc:sldMk cId="3308050274" sldId="310"/>
            <ac:spMk id="27" creationId="{918EF669-579E-C037-E2C9-A83C41448A85}"/>
          </ac:spMkLst>
        </pc:spChg>
        <pc:spChg chg="add mod">
          <ac:chgData name="Rahul Dhamne" userId="efacfc86b1d01c06" providerId="LiveId" clId="{5574720C-A962-C04D-A006-542FA0ABB319}" dt="2023-02-04T14:27:24.530" v="1869" actId="1076"/>
          <ac:spMkLst>
            <pc:docMk/>
            <pc:sldMk cId="3308050274" sldId="310"/>
            <ac:spMk id="28" creationId="{128E3CB6-B7B0-1925-B6DB-386FC8C814B6}"/>
          </ac:spMkLst>
        </pc:spChg>
        <pc:spChg chg="add del mod">
          <ac:chgData name="Rahul Dhamne" userId="efacfc86b1d01c06" providerId="LiveId" clId="{5574720C-A962-C04D-A006-542FA0ABB319}" dt="2023-02-04T14:25:30.824" v="1801" actId="478"/>
          <ac:spMkLst>
            <pc:docMk/>
            <pc:sldMk cId="3308050274" sldId="310"/>
            <ac:spMk id="30" creationId="{C95A479F-7E4E-2BF3-0D77-8A2F687125CF}"/>
          </ac:spMkLst>
        </pc:spChg>
        <pc:spChg chg="add mod">
          <ac:chgData name="Rahul Dhamne" userId="efacfc86b1d01c06" providerId="LiveId" clId="{5574720C-A962-C04D-A006-542FA0ABB319}" dt="2023-02-04T14:27:24.530" v="1869" actId="1076"/>
          <ac:spMkLst>
            <pc:docMk/>
            <pc:sldMk cId="3308050274" sldId="310"/>
            <ac:spMk id="31" creationId="{ED615EC8-1462-F30C-5EC8-7AE4C7B4624F}"/>
          </ac:spMkLst>
        </pc:spChg>
        <pc:spChg chg="add mod">
          <ac:chgData name="Rahul Dhamne" userId="efacfc86b1d01c06" providerId="LiveId" clId="{5574720C-A962-C04D-A006-542FA0ABB319}" dt="2023-02-04T14:26:12.514" v="1803"/>
          <ac:spMkLst>
            <pc:docMk/>
            <pc:sldMk cId="3308050274" sldId="310"/>
            <ac:spMk id="32" creationId="{F8C1F3A3-1DCF-BD6A-4D83-CA3CB298A094}"/>
          </ac:spMkLst>
        </pc:spChg>
        <pc:spChg chg="add mod">
          <ac:chgData name="Rahul Dhamne" userId="efacfc86b1d01c06" providerId="LiveId" clId="{5574720C-A962-C04D-A006-542FA0ABB319}" dt="2023-02-04T14:27:24.530" v="1869" actId="1076"/>
          <ac:spMkLst>
            <pc:docMk/>
            <pc:sldMk cId="3308050274" sldId="310"/>
            <ac:spMk id="33" creationId="{679F280B-2456-ACAB-E6A8-A5ED10724811}"/>
          </ac:spMkLst>
        </pc:spChg>
        <pc:spChg chg="add mod">
          <ac:chgData name="Rahul Dhamne" userId="efacfc86b1d01c06" providerId="LiveId" clId="{5574720C-A962-C04D-A006-542FA0ABB319}" dt="2023-02-04T21:28:55.522" v="2431" actId="20577"/>
          <ac:spMkLst>
            <pc:docMk/>
            <pc:sldMk cId="3308050274" sldId="310"/>
            <ac:spMk id="34" creationId="{28ACDBA5-307E-5E5D-E147-DF32DDC8AC59}"/>
          </ac:spMkLst>
        </pc:spChg>
        <pc:cxnChg chg="add mod">
          <ac:chgData name="Rahul Dhamne" userId="efacfc86b1d01c06" providerId="LiveId" clId="{5574720C-A962-C04D-A006-542FA0ABB319}" dt="2023-02-04T14:27:19.861" v="1868" actId="1076"/>
          <ac:cxnSpMkLst>
            <pc:docMk/>
            <pc:sldMk cId="3308050274" sldId="310"/>
            <ac:cxnSpMk id="7" creationId="{CDC51466-DF39-465A-BB76-2D53B2AF2482}"/>
          </ac:cxnSpMkLst>
        </pc:cxnChg>
        <pc:cxnChg chg="add mod">
          <ac:chgData name="Rahul Dhamne" userId="efacfc86b1d01c06" providerId="LiveId" clId="{5574720C-A962-C04D-A006-542FA0ABB319}" dt="2023-02-04T19:56:26.726" v="2343" actId="14100"/>
          <ac:cxnSpMkLst>
            <pc:docMk/>
            <pc:sldMk cId="3308050274" sldId="310"/>
            <ac:cxnSpMk id="29" creationId="{AC424103-33D7-37BA-5B53-A23125BD1C0B}"/>
          </ac:cxnSpMkLst>
        </pc:cxnChg>
      </pc:sldChg>
      <pc:sldChg chg="addSp delSp modSp add del mod">
        <pc:chgData name="Rahul Dhamne" userId="efacfc86b1d01c06" providerId="LiveId" clId="{5574720C-A962-C04D-A006-542FA0ABB319}" dt="2023-02-04T19:46:04.658" v="2231" actId="2696"/>
        <pc:sldMkLst>
          <pc:docMk/>
          <pc:sldMk cId="2414871309" sldId="311"/>
        </pc:sldMkLst>
        <pc:spChg chg="mod">
          <ac:chgData name="Rahul Dhamne" userId="efacfc86b1d01c06" providerId="LiveId" clId="{5574720C-A962-C04D-A006-542FA0ABB319}" dt="2023-02-04T17:01:38.257" v="2109" actId="1076"/>
          <ac:spMkLst>
            <pc:docMk/>
            <pc:sldMk cId="2414871309" sldId="311"/>
            <ac:spMk id="2" creationId="{8CE5836A-E219-CBC0-6D57-2D99D7DECA6A}"/>
          </ac:spMkLst>
        </pc:spChg>
        <pc:spChg chg="mod">
          <ac:chgData name="Rahul Dhamne" userId="efacfc86b1d01c06" providerId="LiveId" clId="{5574720C-A962-C04D-A006-542FA0ABB319}" dt="2023-02-04T17:01:38.257" v="2109" actId="1076"/>
          <ac:spMkLst>
            <pc:docMk/>
            <pc:sldMk cId="2414871309" sldId="311"/>
            <ac:spMk id="3" creationId="{B6531690-1DD7-AC40-E635-BDA5A1596AC3}"/>
          </ac:spMkLst>
        </pc:spChg>
        <pc:spChg chg="mod">
          <ac:chgData name="Rahul Dhamne" userId="efacfc86b1d01c06" providerId="LiveId" clId="{5574720C-A962-C04D-A006-542FA0ABB319}" dt="2023-02-04T16:56:04.637" v="1924" actId="1076"/>
          <ac:spMkLst>
            <pc:docMk/>
            <pc:sldMk cId="2414871309" sldId="311"/>
            <ac:spMk id="4" creationId="{49EF72CE-D336-C899-2527-9DEBF6833FEE}"/>
          </ac:spMkLst>
        </pc:spChg>
        <pc:spChg chg="add mod">
          <ac:chgData name="Rahul Dhamne" userId="efacfc86b1d01c06" providerId="LiveId" clId="{5574720C-A962-C04D-A006-542FA0ABB319}" dt="2023-02-04T17:02:43.623" v="2139" actId="207"/>
          <ac:spMkLst>
            <pc:docMk/>
            <pc:sldMk cId="2414871309" sldId="311"/>
            <ac:spMk id="5" creationId="{B4BA94AC-E523-DC6B-D73D-8D1BB977FFCF}"/>
          </ac:spMkLst>
        </pc:spChg>
        <pc:spChg chg="add mod">
          <ac:chgData name="Rahul Dhamne" userId="efacfc86b1d01c06" providerId="LiveId" clId="{5574720C-A962-C04D-A006-542FA0ABB319}" dt="2023-02-04T16:57:49.281" v="1976" actId="20577"/>
          <ac:spMkLst>
            <pc:docMk/>
            <pc:sldMk cId="2414871309" sldId="311"/>
            <ac:spMk id="6" creationId="{5EBAB912-B048-998B-8E0E-7B420ED75873}"/>
          </ac:spMkLst>
        </pc:spChg>
        <pc:spChg chg="mod">
          <ac:chgData name="Rahul Dhamne" userId="efacfc86b1d01c06" providerId="LiveId" clId="{5574720C-A962-C04D-A006-542FA0ABB319}" dt="2023-02-04T16:54:14.122" v="1874" actId="14100"/>
          <ac:spMkLst>
            <pc:docMk/>
            <pc:sldMk cId="2414871309" sldId="311"/>
            <ac:spMk id="8" creationId="{CA6B1263-DA93-0A11-F00D-564303CDF51C}"/>
          </ac:spMkLst>
        </pc:spChg>
        <pc:spChg chg="mod">
          <ac:chgData name="Rahul Dhamne" userId="efacfc86b1d01c06" providerId="LiveId" clId="{5574720C-A962-C04D-A006-542FA0ABB319}" dt="2023-02-04T16:54:25.074" v="1882" actId="20577"/>
          <ac:spMkLst>
            <pc:docMk/>
            <pc:sldMk cId="2414871309" sldId="311"/>
            <ac:spMk id="11" creationId="{8031E0D8-311D-D88C-DF52-4B07E33245D2}"/>
          </ac:spMkLst>
        </pc:spChg>
        <pc:spChg chg="mod">
          <ac:chgData name="Rahul Dhamne" userId="efacfc86b1d01c06" providerId="LiveId" clId="{5574720C-A962-C04D-A006-542FA0ABB319}" dt="2023-02-04T17:01:38.257" v="2109" actId="1076"/>
          <ac:spMkLst>
            <pc:docMk/>
            <pc:sldMk cId="2414871309" sldId="311"/>
            <ac:spMk id="20" creationId="{B56A57E8-91B3-15F3-20AF-3222FD88D3FC}"/>
          </ac:spMkLst>
        </pc:spChg>
        <pc:spChg chg="mod">
          <ac:chgData name="Rahul Dhamne" userId="efacfc86b1d01c06" providerId="LiveId" clId="{5574720C-A962-C04D-A006-542FA0ABB319}" dt="2023-02-04T17:01:38.257" v="2109" actId="1076"/>
          <ac:spMkLst>
            <pc:docMk/>
            <pc:sldMk cId="2414871309" sldId="311"/>
            <ac:spMk id="22" creationId="{71D5024D-2ABF-B7ED-49A8-DBB893BBF108}"/>
          </ac:spMkLst>
        </pc:spChg>
        <pc:spChg chg="del">
          <ac:chgData name="Rahul Dhamne" userId="efacfc86b1d01c06" providerId="LiveId" clId="{5574720C-A962-C04D-A006-542FA0ABB319}" dt="2023-02-04T16:53:57.202" v="1872" actId="478"/>
          <ac:spMkLst>
            <pc:docMk/>
            <pc:sldMk cId="2414871309" sldId="311"/>
            <ac:spMk id="23" creationId="{E8CD7CD3-A1C1-DDAD-678A-9458C680636C}"/>
          </ac:spMkLst>
        </pc:spChg>
        <pc:spChg chg="del">
          <ac:chgData name="Rahul Dhamne" userId="efacfc86b1d01c06" providerId="LiveId" clId="{5574720C-A962-C04D-A006-542FA0ABB319}" dt="2023-02-04T16:53:57.202" v="1872" actId="478"/>
          <ac:spMkLst>
            <pc:docMk/>
            <pc:sldMk cId="2414871309" sldId="311"/>
            <ac:spMk id="24" creationId="{69D1F151-3788-6D7C-B103-01AE34777D1B}"/>
          </ac:spMkLst>
        </pc:spChg>
        <pc:spChg chg="del">
          <ac:chgData name="Rahul Dhamne" userId="efacfc86b1d01c06" providerId="LiveId" clId="{5574720C-A962-C04D-A006-542FA0ABB319}" dt="2023-02-04T16:53:57.202" v="1872" actId="478"/>
          <ac:spMkLst>
            <pc:docMk/>
            <pc:sldMk cId="2414871309" sldId="311"/>
            <ac:spMk id="25" creationId="{9BB92FD1-53BF-20EF-5A1A-3EF92403883C}"/>
          </ac:spMkLst>
        </pc:spChg>
        <pc:spChg chg="mod">
          <ac:chgData name="Rahul Dhamne" userId="efacfc86b1d01c06" providerId="LiveId" clId="{5574720C-A962-C04D-A006-542FA0ABB319}" dt="2023-02-04T16:57:44.144" v="1964" actId="20577"/>
          <ac:spMkLst>
            <pc:docMk/>
            <pc:sldMk cId="2414871309" sldId="311"/>
            <ac:spMk id="26" creationId="{27ED0F80-138B-4A4E-B34B-8C68CC474DC4}"/>
          </ac:spMkLst>
        </pc:spChg>
        <pc:spChg chg="del">
          <ac:chgData name="Rahul Dhamne" userId="efacfc86b1d01c06" providerId="LiveId" clId="{5574720C-A962-C04D-A006-542FA0ABB319}" dt="2023-02-04T16:53:57.202" v="1872" actId="478"/>
          <ac:spMkLst>
            <pc:docMk/>
            <pc:sldMk cId="2414871309" sldId="311"/>
            <ac:spMk id="27" creationId="{918EF669-579E-C037-E2C9-A83C41448A85}"/>
          </ac:spMkLst>
        </pc:spChg>
        <pc:spChg chg="del">
          <ac:chgData name="Rahul Dhamne" userId="efacfc86b1d01c06" providerId="LiveId" clId="{5574720C-A962-C04D-A006-542FA0ABB319}" dt="2023-02-04T16:53:57.202" v="1872" actId="478"/>
          <ac:spMkLst>
            <pc:docMk/>
            <pc:sldMk cId="2414871309" sldId="311"/>
            <ac:spMk id="28" creationId="{128E3CB6-B7B0-1925-B6DB-386FC8C814B6}"/>
          </ac:spMkLst>
        </pc:spChg>
        <pc:spChg chg="del">
          <ac:chgData name="Rahul Dhamne" userId="efacfc86b1d01c06" providerId="LiveId" clId="{5574720C-A962-C04D-A006-542FA0ABB319}" dt="2023-02-04T16:53:57.202" v="1872" actId="478"/>
          <ac:spMkLst>
            <pc:docMk/>
            <pc:sldMk cId="2414871309" sldId="311"/>
            <ac:spMk id="31" creationId="{ED615EC8-1462-F30C-5EC8-7AE4C7B4624F}"/>
          </ac:spMkLst>
        </pc:spChg>
        <pc:spChg chg="del">
          <ac:chgData name="Rahul Dhamne" userId="efacfc86b1d01c06" providerId="LiveId" clId="{5574720C-A962-C04D-A006-542FA0ABB319}" dt="2023-02-04T16:53:57.202" v="1872" actId="478"/>
          <ac:spMkLst>
            <pc:docMk/>
            <pc:sldMk cId="2414871309" sldId="311"/>
            <ac:spMk id="33" creationId="{679F280B-2456-ACAB-E6A8-A5ED10724811}"/>
          </ac:spMkLst>
        </pc:spChg>
        <pc:picChg chg="add mod">
          <ac:chgData name="Rahul Dhamne" userId="efacfc86b1d01c06" providerId="LiveId" clId="{5574720C-A962-C04D-A006-542FA0ABB319}" dt="2023-02-04T17:21:38.077" v="2142" actId="1076"/>
          <ac:picMkLst>
            <pc:docMk/>
            <pc:sldMk cId="2414871309" sldId="311"/>
            <ac:picMk id="6146" creationId="{D2C55EEF-A184-C8F1-5218-6422B5202919}"/>
          </ac:picMkLst>
        </pc:picChg>
        <pc:cxnChg chg="mod">
          <ac:chgData name="Rahul Dhamne" userId="efacfc86b1d01c06" providerId="LiveId" clId="{5574720C-A962-C04D-A006-542FA0ABB319}" dt="2023-02-04T17:01:38.257" v="2109" actId="1076"/>
          <ac:cxnSpMkLst>
            <pc:docMk/>
            <pc:sldMk cId="2414871309" sldId="311"/>
            <ac:cxnSpMk id="7" creationId="{CDC51466-DF39-465A-BB76-2D53B2AF2482}"/>
          </ac:cxnSpMkLst>
        </pc:cxnChg>
        <pc:cxnChg chg="del">
          <ac:chgData name="Rahul Dhamne" userId="efacfc86b1d01c06" providerId="LiveId" clId="{5574720C-A962-C04D-A006-542FA0ABB319}" dt="2023-02-04T16:53:57.202" v="1872" actId="478"/>
          <ac:cxnSpMkLst>
            <pc:docMk/>
            <pc:sldMk cId="2414871309" sldId="311"/>
            <ac:cxnSpMk id="29" creationId="{AC424103-33D7-37BA-5B53-A23125BD1C0B}"/>
          </ac:cxnSpMkLst>
        </pc:cxnChg>
      </pc:sldChg>
      <pc:sldChg chg="addSp delSp modSp add mod">
        <pc:chgData name="Rahul Dhamne" userId="efacfc86b1d01c06" providerId="LiveId" clId="{5574720C-A962-C04D-A006-542FA0ABB319}" dt="2023-02-05T04:04:30.458" v="2783" actId="1035"/>
        <pc:sldMkLst>
          <pc:docMk/>
          <pc:sldMk cId="4105358999" sldId="312"/>
        </pc:sldMkLst>
        <pc:spChg chg="del">
          <ac:chgData name="Rahul Dhamne" userId="efacfc86b1d01c06" providerId="LiveId" clId="{5574720C-A962-C04D-A006-542FA0ABB319}" dt="2023-02-04T17:22:14.659" v="2149" actId="478"/>
          <ac:spMkLst>
            <pc:docMk/>
            <pc:sldMk cId="4105358999" sldId="312"/>
            <ac:spMk id="2" creationId="{8CE5836A-E219-CBC0-6D57-2D99D7DECA6A}"/>
          </ac:spMkLst>
        </pc:spChg>
        <pc:spChg chg="del">
          <ac:chgData name="Rahul Dhamne" userId="efacfc86b1d01c06" providerId="LiveId" clId="{5574720C-A962-C04D-A006-542FA0ABB319}" dt="2023-02-04T17:22:14.659" v="2149" actId="478"/>
          <ac:spMkLst>
            <pc:docMk/>
            <pc:sldMk cId="4105358999" sldId="312"/>
            <ac:spMk id="3" creationId="{B6531690-1DD7-AC40-E635-BDA5A1596AC3}"/>
          </ac:spMkLst>
        </pc:spChg>
        <pc:spChg chg="del">
          <ac:chgData name="Rahul Dhamne" userId="efacfc86b1d01c06" providerId="LiveId" clId="{5574720C-A962-C04D-A006-542FA0ABB319}" dt="2023-02-04T17:21:53.970" v="2144" actId="478"/>
          <ac:spMkLst>
            <pc:docMk/>
            <pc:sldMk cId="4105358999" sldId="312"/>
            <ac:spMk id="4" creationId="{49EF72CE-D336-C899-2527-9DEBF6833FEE}"/>
          </ac:spMkLst>
        </pc:spChg>
        <pc:spChg chg="del mod">
          <ac:chgData name="Rahul Dhamne" userId="efacfc86b1d01c06" providerId="LiveId" clId="{5574720C-A962-C04D-A006-542FA0ABB319}" dt="2023-02-04T17:25:30.426" v="2158" actId="478"/>
          <ac:spMkLst>
            <pc:docMk/>
            <pc:sldMk cId="4105358999" sldId="312"/>
            <ac:spMk id="5" creationId="{B4BA94AC-E523-DC6B-D73D-8D1BB977FFCF}"/>
          </ac:spMkLst>
        </pc:spChg>
        <pc:spChg chg="mod">
          <ac:chgData name="Rahul Dhamne" userId="efacfc86b1d01c06" providerId="LiveId" clId="{5574720C-A962-C04D-A006-542FA0ABB319}" dt="2023-02-04T19:41:04.806" v="2168" actId="1076"/>
          <ac:spMkLst>
            <pc:docMk/>
            <pc:sldMk cId="4105358999" sldId="312"/>
            <ac:spMk id="6" creationId="{5EBAB912-B048-998B-8E0E-7B420ED75873}"/>
          </ac:spMkLst>
        </pc:spChg>
        <pc:spChg chg="del">
          <ac:chgData name="Rahul Dhamne" userId="efacfc86b1d01c06" providerId="LiveId" clId="{5574720C-A962-C04D-A006-542FA0ABB319}" dt="2023-02-04T17:21:55.583" v="2145" actId="478"/>
          <ac:spMkLst>
            <pc:docMk/>
            <pc:sldMk cId="4105358999" sldId="312"/>
            <ac:spMk id="8" creationId="{CA6B1263-DA93-0A11-F00D-564303CDF51C}"/>
          </ac:spMkLst>
        </pc:spChg>
        <pc:spChg chg="add mod">
          <ac:chgData name="Rahul Dhamne" userId="efacfc86b1d01c06" providerId="LiveId" clId="{5574720C-A962-C04D-A006-542FA0ABB319}" dt="2023-02-05T04:02:49.192" v="2695" actId="20577"/>
          <ac:spMkLst>
            <pc:docMk/>
            <pc:sldMk cId="4105358999" sldId="312"/>
            <ac:spMk id="9" creationId="{BD067BBD-70E5-4039-8AFC-2BEB86BA8FA4}"/>
          </ac:spMkLst>
        </pc:spChg>
        <pc:spChg chg="add del mod">
          <ac:chgData name="Rahul Dhamne" userId="efacfc86b1d01c06" providerId="LiveId" clId="{5574720C-A962-C04D-A006-542FA0ABB319}" dt="2023-02-05T04:03:04.666" v="2696" actId="478"/>
          <ac:spMkLst>
            <pc:docMk/>
            <pc:sldMk cId="4105358999" sldId="312"/>
            <ac:spMk id="10" creationId="{14671805-4E57-65A2-956D-674F037AE796}"/>
          </ac:spMkLst>
        </pc:spChg>
        <pc:spChg chg="add mod">
          <ac:chgData name="Rahul Dhamne" userId="efacfc86b1d01c06" providerId="LiveId" clId="{5574720C-A962-C04D-A006-542FA0ABB319}" dt="2023-02-05T04:04:30.458" v="2783" actId="1035"/>
          <ac:spMkLst>
            <pc:docMk/>
            <pc:sldMk cId="4105358999" sldId="312"/>
            <ac:spMk id="12" creationId="{71E40CA1-2B5F-9BBE-ED8F-19E2816CCEC8}"/>
          </ac:spMkLst>
        </pc:spChg>
        <pc:spChg chg="del">
          <ac:chgData name="Rahul Dhamne" userId="efacfc86b1d01c06" providerId="LiveId" clId="{5574720C-A962-C04D-A006-542FA0ABB319}" dt="2023-02-04T17:22:14.659" v="2149" actId="478"/>
          <ac:spMkLst>
            <pc:docMk/>
            <pc:sldMk cId="4105358999" sldId="312"/>
            <ac:spMk id="20" creationId="{B56A57E8-91B3-15F3-20AF-3222FD88D3FC}"/>
          </ac:spMkLst>
        </pc:spChg>
        <pc:spChg chg="del">
          <ac:chgData name="Rahul Dhamne" userId="efacfc86b1d01c06" providerId="LiveId" clId="{5574720C-A962-C04D-A006-542FA0ABB319}" dt="2023-02-04T17:22:14.659" v="2149" actId="478"/>
          <ac:spMkLst>
            <pc:docMk/>
            <pc:sldMk cId="4105358999" sldId="312"/>
            <ac:spMk id="22" creationId="{71D5024D-2ABF-B7ED-49A8-DBB893BBF108}"/>
          </ac:spMkLst>
        </pc:spChg>
        <pc:picChg chg="del mod">
          <ac:chgData name="Rahul Dhamne" userId="efacfc86b1d01c06" providerId="LiveId" clId="{5574720C-A962-C04D-A006-542FA0ABB319}" dt="2023-02-04T17:23:31.638" v="2151" actId="478"/>
          <ac:picMkLst>
            <pc:docMk/>
            <pc:sldMk cId="4105358999" sldId="312"/>
            <ac:picMk id="6146" creationId="{D2C55EEF-A184-C8F1-5218-6422B5202919}"/>
          </ac:picMkLst>
        </pc:picChg>
        <pc:picChg chg="add del mod">
          <ac:chgData name="Rahul Dhamne" userId="efacfc86b1d01c06" providerId="LiveId" clId="{5574720C-A962-C04D-A006-542FA0ABB319}" dt="2023-02-04T19:40:19.036" v="2163" actId="478"/>
          <ac:picMkLst>
            <pc:docMk/>
            <pc:sldMk cId="4105358999" sldId="312"/>
            <ac:picMk id="7170" creationId="{FE97BF54-5846-B592-267F-1D4445635A4F}"/>
          </ac:picMkLst>
        </pc:picChg>
        <pc:picChg chg="add mod">
          <ac:chgData name="Rahul Dhamne" userId="efacfc86b1d01c06" providerId="LiveId" clId="{5574720C-A962-C04D-A006-542FA0ABB319}" dt="2023-02-05T03:58:44.184" v="2564" actId="14100"/>
          <ac:picMkLst>
            <pc:docMk/>
            <pc:sldMk cId="4105358999" sldId="312"/>
            <ac:picMk id="7172" creationId="{98DF9727-E0B6-5369-44AD-069CA93235BE}"/>
          </ac:picMkLst>
        </pc:picChg>
        <pc:picChg chg="add mod">
          <ac:chgData name="Rahul Dhamne" userId="efacfc86b1d01c06" providerId="LiveId" clId="{5574720C-A962-C04D-A006-542FA0ABB319}" dt="2023-02-05T03:58:41.066" v="2563" actId="14100"/>
          <ac:picMkLst>
            <pc:docMk/>
            <pc:sldMk cId="4105358999" sldId="312"/>
            <ac:picMk id="7174" creationId="{8E4AC006-41FA-1F54-DEF9-63E854A3CBE5}"/>
          </ac:picMkLst>
        </pc:picChg>
        <pc:cxnChg chg="del">
          <ac:chgData name="Rahul Dhamne" userId="efacfc86b1d01c06" providerId="LiveId" clId="{5574720C-A962-C04D-A006-542FA0ABB319}" dt="2023-02-04T17:22:14.659" v="2149" actId="478"/>
          <ac:cxnSpMkLst>
            <pc:docMk/>
            <pc:sldMk cId="4105358999" sldId="312"/>
            <ac:cxnSpMk id="7" creationId="{CDC51466-DF39-465A-BB76-2D53B2AF2482}"/>
          </ac:cxnSpMkLst>
        </pc:cxnChg>
      </pc:sldChg>
      <pc:sldChg chg="addSp delSp modSp add mod">
        <pc:chgData name="Rahul Dhamne" userId="efacfc86b1d01c06" providerId="LiveId" clId="{5574720C-A962-C04D-A006-542FA0ABB319}" dt="2023-02-05T04:09:19.547" v="3009" actId="14100"/>
        <pc:sldMkLst>
          <pc:docMk/>
          <pc:sldMk cId="328491999" sldId="313"/>
        </pc:sldMkLst>
        <pc:spChg chg="mod">
          <ac:chgData name="Rahul Dhamne" userId="efacfc86b1d01c06" providerId="LiveId" clId="{5574720C-A962-C04D-A006-542FA0ABB319}" dt="2023-02-04T19:57:11.405" v="2347" actId="20577"/>
          <ac:spMkLst>
            <pc:docMk/>
            <pc:sldMk cId="328491999" sldId="313"/>
            <ac:spMk id="2" creationId="{8CE5836A-E219-CBC0-6D57-2D99D7DECA6A}"/>
          </ac:spMkLst>
        </pc:spChg>
        <pc:spChg chg="mod">
          <ac:chgData name="Rahul Dhamne" userId="efacfc86b1d01c06" providerId="LiveId" clId="{5574720C-A962-C04D-A006-542FA0ABB319}" dt="2023-02-04T19:55:36.131" v="2327" actId="1076"/>
          <ac:spMkLst>
            <pc:docMk/>
            <pc:sldMk cId="328491999" sldId="313"/>
            <ac:spMk id="3" creationId="{B6531690-1DD7-AC40-E635-BDA5A1596AC3}"/>
          </ac:spMkLst>
        </pc:spChg>
        <pc:spChg chg="mod">
          <ac:chgData name="Rahul Dhamne" userId="efacfc86b1d01c06" providerId="LiveId" clId="{5574720C-A962-C04D-A006-542FA0ABB319}" dt="2023-02-04T19:55:23.992" v="2325" actId="1076"/>
          <ac:spMkLst>
            <pc:docMk/>
            <pc:sldMk cId="328491999" sldId="313"/>
            <ac:spMk id="4" creationId="{49EF72CE-D336-C899-2527-9DEBF6833FEE}"/>
          </ac:spMkLst>
        </pc:spChg>
        <pc:spChg chg="add mod">
          <ac:chgData name="Rahul Dhamne" userId="efacfc86b1d01c06" providerId="LiveId" clId="{5574720C-A962-C04D-A006-542FA0ABB319}" dt="2023-02-04T19:46:38.312" v="2234"/>
          <ac:spMkLst>
            <pc:docMk/>
            <pc:sldMk cId="328491999" sldId="313"/>
            <ac:spMk id="5" creationId="{05AAF8B0-A2A1-168E-189B-4873EE4527D3}"/>
          </ac:spMkLst>
        </pc:spChg>
        <pc:spChg chg="mod">
          <ac:chgData name="Rahul Dhamne" userId="efacfc86b1d01c06" providerId="LiveId" clId="{5574720C-A962-C04D-A006-542FA0ABB319}" dt="2023-02-04T19:54:39.434" v="2304" actId="1076"/>
          <ac:spMkLst>
            <pc:docMk/>
            <pc:sldMk cId="328491999" sldId="313"/>
            <ac:spMk id="8" creationId="{CA6B1263-DA93-0A11-F00D-564303CDF51C}"/>
          </ac:spMkLst>
        </pc:spChg>
        <pc:spChg chg="add mod">
          <ac:chgData name="Rahul Dhamne" userId="efacfc86b1d01c06" providerId="LiveId" clId="{5574720C-A962-C04D-A006-542FA0ABB319}" dt="2023-02-05T04:09:00.844" v="3007" actId="113"/>
          <ac:spMkLst>
            <pc:docMk/>
            <pc:sldMk cId="328491999" sldId="313"/>
            <ac:spMk id="10" creationId="{36A79F5A-C970-EDA8-3DD1-2F5088DC9EDC}"/>
          </ac:spMkLst>
        </pc:spChg>
        <pc:spChg chg="mod">
          <ac:chgData name="Rahul Dhamne" userId="efacfc86b1d01c06" providerId="LiveId" clId="{5574720C-A962-C04D-A006-542FA0ABB319}" dt="2023-02-04T19:54:39.434" v="2304" actId="1076"/>
          <ac:spMkLst>
            <pc:docMk/>
            <pc:sldMk cId="328491999" sldId="313"/>
            <ac:spMk id="11" creationId="{8031E0D8-311D-D88C-DF52-4B07E33245D2}"/>
          </ac:spMkLst>
        </pc:spChg>
        <pc:spChg chg="add mod">
          <ac:chgData name="Rahul Dhamne" userId="efacfc86b1d01c06" providerId="LiveId" clId="{5574720C-A962-C04D-A006-542FA0ABB319}" dt="2023-02-05T04:07:13.454" v="2880"/>
          <ac:spMkLst>
            <pc:docMk/>
            <pc:sldMk cId="328491999" sldId="313"/>
            <ac:spMk id="12" creationId="{DBC9527C-39F2-DD8F-033B-F05EC1C78B05}"/>
          </ac:spMkLst>
        </pc:spChg>
        <pc:spChg chg="mod">
          <ac:chgData name="Rahul Dhamne" userId="efacfc86b1d01c06" providerId="LiveId" clId="{5574720C-A962-C04D-A006-542FA0ABB319}" dt="2023-02-05T04:07:58.329" v="2923" actId="20577"/>
          <ac:spMkLst>
            <pc:docMk/>
            <pc:sldMk cId="328491999" sldId="313"/>
            <ac:spMk id="20" creationId="{B56A57E8-91B3-15F3-20AF-3222FD88D3FC}"/>
          </ac:spMkLst>
        </pc:spChg>
        <pc:spChg chg="mod">
          <ac:chgData name="Rahul Dhamne" userId="efacfc86b1d01c06" providerId="LiveId" clId="{5574720C-A962-C04D-A006-542FA0ABB319}" dt="2023-02-04T19:54:39.434" v="2304" actId="1076"/>
          <ac:spMkLst>
            <pc:docMk/>
            <pc:sldMk cId="328491999" sldId="313"/>
            <ac:spMk id="22" creationId="{71D5024D-2ABF-B7ED-49A8-DBB893BBF108}"/>
          </ac:spMkLst>
        </pc:spChg>
        <pc:spChg chg="del">
          <ac:chgData name="Rahul Dhamne" userId="efacfc86b1d01c06" providerId="LiveId" clId="{5574720C-A962-C04D-A006-542FA0ABB319}" dt="2023-02-04T19:54:24.128" v="2303" actId="478"/>
          <ac:spMkLst>
            <pc:docMk/>
            <pc:sldMk cId="328491999" sldId="313"/>
            <ac:spMk id="23" creationId="{E8CD7CD3-A1C1-DDAD-678A-9458C680636C}"/>
          </ac:spMkLst>
        </pc:spChg>
        <pc:spChg chg="del">
          <ac:chgData name="Rahul Dhamne" userId="efacfc86b1d01c06" providerId="LiveId" clId="{5574720C-A962-C04D-A006-542FA0ABB319}" dt="2023-02-04T19:54:24.128" v="2303" actId="478"/>
          <ac:spMkLst>
            <pc:docMk/>
            <pc:sldMk cId="328491999" sldId="313"/>
            <ac:spMk id="24" creationId="{69D1F151-3788-6D7C-B103-01AE34777D1B}"/>
          </ac:spMkLst>
        </pc:spChg>
        <pc:spChg chg="del">
          <ac:chgData name="Rahul Dhamne" userId="efacfc86b1d01c06" providerId="LiveId" clId="{5574720C-A962-C04D-A006-542FA0ABB319}" dt="2023-02-04T19:54:24.128" v="2303" actId="478"/>
          <ac:spMkLst>
            <pc:docMk/>
            <pc:sldMk cId="328491999" sldId="313"/>
            <ac:spMk id="25" creationId="{9BB92FD1-53BF-20EF-5A1A-3EF92403883C}"/>
          </ac:spMkLst>
        </pc:spChg>
        <pc:spChg chg="del">
          <ac:chgData name="Rahul Dhamne" userId="efacfc86b1d01c06" providerId="LiveId" clId="{5574720C-A962-C04D-A006-542FA0ABB319}" dt="2023-02-04T19:54:24.128" v="2303" actId="478"/>
          <ac:spMkLst>
            <pc:docMk/>
            <pc:sldMk cId="328491999" sldId="313"/>
            <ac:spMk id="27" creationId="{918EF669-579E-C037-E2C9-A83C41448A85}"/>
          </ac:spMkLst>
        </pc:spChg>
        <pc:spChg chg="del">
          <ac:chgData name="Rahul Dhamne" userId="efacfc86b1d01c06" providerId="LiveId" clId="{5574720C-A962-C04D-A006-542FA0ABB319}" dt="2023-02-04T19:54:24.128" v="2303" actId="478"/>
          <ac:spMkLst>
            <pc:docMk/>
            <pc:sldMk cId="328491999" sldId="313"/>
            <ac:spMk id="28" creationId="{128E3CB6-B7B0-1925-B6DB-386FC8C814B6}"/>
          </ac:spMkLst>
        </pc:spChg>
        <pc:spChg chg="del">
          <ac:chgData name="Rahul Dhamne" userId="efacfc86b1d01c06" providerId="LiveId" clId="{5574720C-A962-C04D-A006-542FA0ABB319}" dt="2023-02-04T19:54:24.128" v="2303" actId="478"/>
          <ac:spMkLst>
            <pc:docMk/>
            <pc:sldMk cId="328491999" sldId="313"/>
            <ac:spMk id="31" creationId="{ED615EC8-1462-F30C-5EC8-7AE4C7B4624F}"/>
          </ac:spMkLst>
        </pc:spChg>
        <pc:spChg chg="del">
          <ac:chgData name="Rahul Dhamne" userId="efacfc86b1d01c06" providerId="LiveId" clId="{5574720C-A962-C04D-A006-542FA0ABB319}" dt="2023-02-04T19:54:24.128" v="2303" actId="478"/>
          <ac:spMkLst>
            <pc:docMk/>
            <pc:sldMk cId="328491999" sldId="313"/>
            <ac:spMk id="33" creationId="{679F280B-2456-ACAB-E6A8-A5ED10724811}"/>
          </ac:spMkLst>
        </pc:spChg>
        <pc:spChg chg="del">
          <ac:chgData name="Rahul Dhamne" userId="efacfc86b1d01c06" providerId="LiveId" clId="{5574720C-A962-C04D-A006-542FA0ABB319}" dt="2023-02-04T19:46:37.893" v="2233" actId="478"/>
          <ac:spMkLst>
            <pc:docMk/>
            <pc:sldMk cId="328491999" sldId="313"/>
            <ac:spMk id="34" creationId="{28ACDBA5-307E-5E5D-E147-DF32DDC8AC59}"/>
          </ac:spMkLst>
        </pc:spChg>
        <pc:picChg chg="add mod">
          <ac:chgData name="Rahul Dhamne" userId="efacfc86b1d01c06" providerId="LiveId" clId="{5574720C-A962-C04D-A006-542FA0ABB319}" dt="2023-02-05T04:09:19.547" v="3009" actId="14100"/>
          <ac:picMkLst>
            <pc:docMk/>
            <pc:sldMk cId="328491999" sldId="313"/>
            <ac:picMk id="8194" creationId="{A786ED4A-184B-DEA9-AD60-DDEA00120C87}"/>
          </ac:picMkLst>
        </pc:picChg>
        <pc:cxnChg chg="mod">
          <ac:chgData name="Rahul Dhamne" userId="efacfc86b1d01c06" providerId="LiveId" clId="{5574720C-A962-C04D-A006-542FA0ABB319}" dt="2023-02-04T19:57:11.405" v="2347" actId="20577"/>
          <ac:cxnSpMkLst>
            <pc:docMk/>
            <pc:sldMk cId="328491999" sldId="313"/>
            <ac:cxnSpMk id="7" creationId="{CDC51466-DF39-465A-BB76-2D53B2AF2482}"/>
          </ac:cxnSpMkLst>
        </pc:cxnChg>
        <pc:cxnChg chg="del">
          <ac:chgData name="Rahul Dhamne" userId="efacfc86b1d01c06" providerId="LiveId" clId="{5574720C-A962-C04D-A006-542FA0ABB319}" dt="2023-02-04T19:54:24.128" v="2303" actId="478"/>
          <ac:cxnSpMkLst>
            <pc:docMk/>
            <pc:sldMk cId="328491999" sldId="313"/>
            <ac:cxnSpMk id="29" creationId="{AC424103-33D7-37BA-5B53-A23125BD1C0B}"/>
          </ac:cxnSpMkLst>
        </pc:cxnChg>
      </pc:sldChg>
      <pc:sldChg chg="addSp delSp modSp add mod">
        <pc:chgData name="Rahul Dhamne" userId="efacfc86b1d01c06" providerId="LiveId" clId="{5574720C-A962-C04D-A006-542FA0ABB319}" dt="2023-02-05T09:40:28.236" v="7177" actId="20577"/>
        <pc:sldMkLst>
          <pc:docMk/>
          <pc:sldMk cId="1699752840" sldId="314"/>
        </pc:sldMkLst>
        <pc:spChg chg="del">
          <ac:chgData name="Rahul Dhamne" userId="efacfc86b1d01c06" providerId="LiveId" clId="{5574720C-A962-C04D-A006-542FA0ABB319}" dt="2023-02-04T20:54:23.277" v="2374" actId="478"/>
          <ac:spMkLst>
            <pc:docMk/>
            <pc:sldMk cId="1699752840" sldId="314"/>
            <ac:spMk id="2" creationId="{8CE5836A-E219-CBC0-6D57-2D99D7DECA6A}"/>
          </ac:spMkLst>
        </pc:spChg>
        <pc:spChg chg="del">
          <ac:chgData name="Rahul Dhamne" userId="efacfc86b1d01c06" providerId="LiveId" clId="{5574720C-A962-C04D-A006-542FA0ABB319}" dt="2023-02-04T20:54:23.277" v="2374" actId="478"/>
          <ac:spMkLst>
            <pc:docMk/>
            <pc:sldMk cId="1699752840" sldId="314"/>
            <ac:spMk id="3" creationId="{B6531690-1DD7-AC40-E635-BDA5A1596AC3}"/>
          </ac:spMkLst>
        </pc:spChg>
        <pc:spChg chg="del">
          <ac:chgData name="Rahul Dhamne" userId="efacfc86b1d01c06" providerId="LiveId" clId="{5574720C-A962-C04D-A006-542FA0ABB319}" dt="2023-02-04T20:54:23.277" v="2374" actId="478"/>
          <ac:spMkLst>
            <pc:docMk/>
            <pc:sldMk cId="1699752840" sldId="314"/>
            <ac:spMk id="4" creationId="{49EF72CE-D336-C899-2527-9DEBF6833FEE}"/>
          </ac:spMkLst>
        </pc:spChg>
        <pc:spChg chg="mod">
          <ac:chgData name="Rahul Dhamne" userId="efacfc86b1d01c06" providerId="LiveId" clId="{5574720C-A962-C04D-A006-542FA0ABB319}" dt="2023-02-04T21:28:37.339" v="2418" actId="20577"/>
          <ac:spMkLst>
            <pc:docMk/>
            <pc:sldMk cId="1699752840" sldId="314"/>
            <ac:spMk id="5" creationId="{05AAF8B0-A2A1-168E-189B-4873EE4527D3}"/>
          </ac:spMkLst>
        </pc:spChg>
        <pc:spChg chg="add mod">
          <ac:chgData name="Rahul Dhamne" userId="efacfc86b1d01c06" providerId="LiveId" clId="{5574720C-A962-C04D-A006-542FA0ABB319}" dt="2023-02-05T09:40:20.360" v="7170" actId="1076"/>
          <ac:spMkLst>
            <pc:docMk/>
            <pc:sldMk cId="1699752840" sldId="314"/>
            <ac:spMk id="6" creationId="{8B0A3580-86B4-0BC5-38B8-C23095217DEC}"/>
          </ac:spMkLst>
        </pc:spChg>
        <pc:spChg chg="del">
          <ac:chgData name="Rahul Dhamne" userId="efacfc86b1d01c06" providerId="LiveId" clId="{5574720C-A962-C04D-A006-542FA0ABB319}" dt="2023-02-04T20:54:23.277" v="2374" actId="478"/>
          <ac:spMkLst>
            <pc:docMk/>
            <pc:sldMk cId="1699752840" sldId="314"/>
            <ac:spMk id="8" creationId="{CA6B1263-DA93-0A11-F00D-564303CDF51C}"/>
          </ac:spMkLst>
        </pc:spChg>
        <pc:spChg chg="add mod">
          <ac:chgData name="Rahul Dhamne" userId="efacfc86b1d01c06" providerId="LiveId" clId="{5574720C-A962-C04D-A006-542FA0ABB319}" dt="2023-02-05T09:40:28.236" v="7177" actId="20577"/>
          <ac:spMkLst>
            <pc:docMk/>
            <pc:sldMk cId="1699752840" sldId="314"/>
            <ac:spMk id="9" creationId="{4E464223-5826-3D0B-A0DF-97FE3D302379}"/>
          </ac:spMkLst>
        </pc:spChg>
        <pc:spChg chg="del">
          <ac:chgData name="Rahul Dhamne" userId="efacfc86b1d01c06" providerId="LiveId" clId="{5574720C-A962-C04D-A006-542FA0ABB319}" dt="2023-02-04T20:54:23.277" v="2374" actId="478"/>
          <ac:spMkLst>
            <pc:docMk/>
            <pc:sldMk cId="1699752840" sldId="314"/>
            <ac:spMk id="11" creationId="{8031E0D8-311D-D88C-DF52-4B07E33245D2}"/>
          </ac:spMkLst>
        </pc:spChg>
        <pc:spChg chg="del">
          <ac:chgData name="Rahul Dhamne" userId="efacfc86b1d01c06" providerId="LiveId" clId="{5574720C-A962-C04D-A006-542FA0ABB319}" dt="2023-02-04T20:54:23.277" v="2374" actId="478"/>
          <ac:spMkLst>
            <pc:docMk/>
            <pc:sldMk cId="1699752840" sldId="314"/>
            <ac:spMk id="20" creationId="{B56A57E8-91B3-15F3-20AF-3222FD88D3FC}"/>
          </ac:spMkLst>
        </pc:spChg>
        <pc:spChg chg="del">
          <ac:chgData name="Rahul Dhamne" userId="efacfc86b1d01c06" providerId="LiveId" clId="{5574720C-A962-C04D-A006-542FA0ABB319}" dt="2023-02-04T20:54:23.277" v="2374" actId="478"/>
          <ac:spMkLst>
            <pc:docMk/>
            <pc:sldMk cId="1699752840" sldId="314"/>
            <ac:spMk id="22" creationId="{71D5024D-2ABF-B7ED-49A8-DBB893BBF108}"/>
          </ac:spMkLst>
        </pc:spChg>
        <pc:picChg chg="del">
          <ac:chgData name="Rahul Dhamne" userId="efacfc86b1d01c06" providerId="LiveId" clId="{5574720C-A962-C04D-A006-542FA0ABB319}" dt="2023-02-04T20:54:24.639" v="2375" actId="478"/>
          <ac:picMkLst>
            <pc:docMk/>
            <pc:sldMk cId="1699752840" sldId="314"/>
            <ac:picMk id="8194" creationId="{A786ED4A-184B-DEA9-AD60-DDEA00120C87}"/>
          </ac:picMkLst>
        </pc:picChg>
        <pc:picChg chg="add del mod">
          <ac:chgData name="Rahul Dhamne" userId="efacfc86b1d01c06" providerId="LiveId" clId="{5574720C-A962-C04D-A006-542FA0ABB319}" dt="2023-02-04T20:54:57.249" v="2383" actId="478"/>
          <ac:picMkLst>
            <pc:docMk/>
            <pc:sldMk cId="1699752840" sldId="314"/>
            <ac:picMk id="9218" creationId="{2D7F5CDE-8231-7A3C-0E7D-BD435CE88C46}"/>
          </ac:picMkLst>
        </pc:picChg>
        <pc:picChg chg="add del">
          <ac:chgData name="Rahul Dhamne" userId="efacfc86b1d01c06" providerId="LiveId" clId="{5574720C-A962-C04D-A006-542FA0ABB319}" dt="2023-02-04T20:55:03.824" v="2385" actId="478"/>
          <ac:picMkLst>
            <pc:docMk/>
            <pc:sldMk cId="1699752840" sldId="314"/>
            <ac:picMk id="9220" creationId="{60A3A2E7-9D98-57D6-6767-F34071CA1844}"/>
          </ac:picMkLst>
        </pc:picChg>
        <pc:picChg chg="add del mod">
          <ac:chgData name="Rahul Dhamne" userId="efacfc86b1d01c06" providerId="LiveId" clId="{5574720C-A962-C04D-A006-542FA0ABB319}" dt="2023-02-04T20:56:17.953" v="2389" actId="478"/>
          <ac:picMkLst>
            <pc:docMk/>
            <pc:sldMk cId="1699752840" sldId="314"/>
            <ac:picMk id="9222" creationId="{61954953-159F-9420-8E40-49DE21E50BD1}"/>
          </ac:picMkLst>
        </pc:picChg>
        <pc:picChg chg="add mod">
          <ac:chgData name="Rahul Dhamne" userId="efacfc86b1d01c06" providerId="LiveId" clId="{5574720C-A962-C04D-A006-542FA0ABB319}" dt="2023-02-05T08:16:48.966" v="4681" actId="14100"/>
          <ac:picMkLst>
            <pc:docMk/>
            <pc:sldMk cId="1699752840" sldId="314"/>
            <ac:picMk id="9224" creationId="{E476E8CC-1B1F-B68B-661F-9EF05E55BEFA}"/>
          </ac:picMkLst>
        </pc:picChg>
        <pc:picChg chg="add mod">
          <ac:chgData name="Rahul Dhamne" userId="efacfc86b1d01c06" providerId="LiveId" clId="{5574720C-A962-C04D-A006-542FA0ABB319}" dt="2023-02-05T08:16:17.514" v="4679" actId="1035"/>
          <ac:picMkLst>
            <pc:docMk/>
            <pc:sldMk cId="1699752840" sldId="314"/>
            <ac:picMk id="9226" creationId="{B4F4BBCB-668F-EBBB-3989-083739A24A27}"/>
          </ac:picMkLst>
        </pc:picChg>
        <pc:cxnChg chg="del mod">
          <ac:chgData name="Rahul Dhamne" userId="efacfc86b1d01c06" providerId="LiveId" clId="{5574720C-A962-C04D-A006-542FA0ABB319}" dt="2023-02-04T20:54:23.277" v="2374" actId="478"/>
          <ac:cxnSpMkLst>
            <pc:docMk/>
            <pc:sldMk cId="1699752840" sldId="314"/>
            <ac:cxnSpMk id="7" creationId="{CDC51466-DF39-465A-BB76-2D53B2AF2482}"/>
          </ac:cxnSpMkLst>
        </pc:cxnChg>
      </pc:sldChg>
      <pc:sldChg chg="modSp add del mod ord">
        <pc:chgData name="Rahul Dhamne" userId="efacfc86b1d01c06" providerId="LiveId" clId="{5574720C-A962-C04D-A006-542FA0ABB319}" dt="2023-02-05T08:10:13.942" v="4523" actId="2696"/>
        <pc:sldMkLst>
          <pc:docMk/>
          <pc:sldMk cId="882555018" sldId="315"/>
        </pc:sldMkLst>
        <pc:spChg chg="mod">
          <ac:chgData name="Rahul Dhamne" userId="efacfc86b1d01c06" providerId="LiveId" clId="{5574720C-A962-C04D-A006-542FA0ABB319}" dt="2023-02-05T08:09:51.584" v="4486" actId="20577"/>
          <ac:spMkLst>
            <pc:docMk/>
            <pc:sldMk cId="882555018" sldId="315"/>
            <ac:spMk id="6" creationId="{8AD3D6BF-4257-4C28-AE98-B97CEE27C8F2}"/>
          </ac:spMkLst>
        </pc:spChg>
      </pc:sldChg>
      <pc:sldChg chg="addSp delSp modSp add mod">
        <pc:chgData name="Rahul Dhamne" userId="efacfc86b1d01c06" providerId="LiveId" clId="{5574720C-A962-C04D-A006-542FA0ABB319}" dt="2023-02-05T09:34:41.677" v="7132" actId="478"/>
        <pc:sldMkLst>
          <pc:docMk/>
          <pc:sldMk cId="1686725665" sldId="315"/>
        </pc:sldMkLst>
        <pc:spChg chg="add mod">
          <ac:chgData name="Rahul Dhamne" userId="efacfc86b1d01c06" providerId="LiveId" clId="{5574720C-A962-C04D-A006-542FA0ABB319}" dt="2023-02-05T09:34:00.895" v="7108" actId="1076"/>
          <ac:spMkLst>
            <pc:docMk/>
            <pc:sldMk cId="1686725665" sldId="315"/>
            <ac:spMk id="3" creationId="{82B2880E-7C8C-F37D-AC1F-A9E28337AEF1}"/>
          </ac:spMkLst>
        </pc:spChg>
        <pc:spChg chg="add del mod">
          <ac:chgData name="Rahul Dhamne" userId="efacfc86b1d01c06" providerId="LiveId" clId="{5574720C-A962-C04D-A006-542FA0ABB319}" dt="2023-02-05T09:34:41.677" v="7132" actId="478"/>
          <ac:spMkLst>
            <pc:docMk/>
            <pc:sldMk cId="1686725665" sldId="315"/>
            <ac:spMk id="4" creationId="{1BF7B1E6-C36A-4D95-8004-165FF66A7D17}"/>
          </ac:spMkLst>
        </pc:spChg>
        <pc:spChg chg="mod">
          <ac:chgData name="Rahul Dhamne" userId="efacfc86b1d01c06" providerId="LiveId" clId="{5574720C-A962-C04D-A006-542FA0ABB319}" dt="2023-02-05T09:34:00.895" v="7108" actId="1076"/>
          <ac:spMkLst>
            <pc:docMk/>
            <pc:sldMk cId="1686725665" sldId="315"/>
            <ac:spMk id="6" creationId="{8AD3D6BF-4257-4C28-AE98-B97CEE27C8F2}"/>
          </ac:spMkLst>
        </pc:spChg>
      </pc:sldChg>
      <pc:sldChg chg="add del">
        <pc:chgData name="Rahul Dhamne" userId="efacfc86b1d01c06" providerId="LiveId" clId="{5574720C-A962-C04D-A006-542FA0ABB319}" dt="2023-02-05T08:10:19.127" v="4525"/>
        <pc:sldMkLst>
          <pc:docMk/>
          <pc:sldMk cId="1786652626" sldId="315"/>
        </pc:sldMkLst>
      </pc:sldChg>
      <pc:sldChg chg="modSp add mod">
        <pc:chgData name="Rahul Dhamne" userId="efacfc86b1d01c06" providerId="LiveId" clId="{5574720C-A962-C04D-A006-542FA0ABB319}" dt="2023-02-05T05:19:20.692" v="3597" actId="1076"/>
        <pc:sldMkLst>
          <pc:docMk/>
          <pc:sldMk cId="2553301886" sldId="316"/>
        </pc:sldMkLst>
        <pc:spChg chg="mod">
          <ac:chgData name="Rahul Dhamne" userId="efacfc86b1d01c06" providerId="LiveId" clId="{5574720C-A962-C04D-A006-542FA0ABB319}" dt="2023-02-05T05:19:20.692" v="3597" actId="1076"/>
          <ac:spMkLst>
            <pc:docMk/>
            <pc:sldMk cId="2553301886" sldId="316"/>
            <ac:spMk id="6" creationId="{8AD3D6BF-4257-4C28-AE98-B97CEE27C8F2}"/>
          </ac:spMkLst>
        </pc:spChg>
      </pc:sldChg>
      <pc:sldChg chg="modSp add mod">
        <pc:chgData name="Rahul Dhamne" userId="efacfc86b1d01c06" providerId="LiveId" clId="{5574720C-A962-C04D-A006-542FA0ABB319}" dt="2023-02-05T05:19:41.703" v="3602" actId="20577"/>
        <pc:sldMkLst>
          <pc:docMk/>
          <pc:sldMk cId="3656731889" sldId="317"/>
        </pc:sldMkLst>
        <pc:spChg chg="mod">
          <ac:chgData name="Rahul Dhamne" userId="efacfc86b1d01c06" providerId="LiveId" clId="{5574720C-A962-C04D-A006-542FA0ABB319}" dt="2023-02-05T05:19:41.703" v="3602" actId="20577"/>
          <ac:spMkLst>
            <pc:docMk/>
            <pc:sldMk cId="3656731889" sldId="317"/>
            <ac:spMk id="6" creationId="{8AD3D6BF-4257-4C28-AE98-B97CEE27C8F2}"/>
          </ac:spMkLst>
        </pc:spChg>
      </pc:sldChg>
      <pc:sldChg chg="modSp add mod">
        <pc:chgData name="Rahul Dhamne" userId="efacfc86b1d01c06" providerId="LiveId" clId="{5574720C-A962-C04D-A006-542FA0ABB319}" dt="2023-02-05T08:08:17.369" v="4430" actId="20577"/>
        <pc:sldMkLst>
          <pc:docMk/>
          <pc:sldMk cId="875807099" sldId="318"/>
        </pc:sldMkLst>
        <pc:spChg chg="mod">
          <ac:chgData name="Rahul Dhamne" userId="efacfc86b1d01c06" providerId="LiveId" clId="{5574720C-A962-C04D-A006-542FA0ABB319}" dt="2023-02-05T08:08:17.369" v="4430" actId="20577"/>
          <ac:spMkLst>
            <pc:docMk/>
            <pc:sldMk cId="875807099" sldId="318"/>
            <ac:spMk id="6" creationId="{8AD3D6BF-4257-4C28-AE98-B97CEE27C8F2}"/>
          </ac:spMkLst>
        </pc:spChg>
      </pc:sldChg>
      <pc:sldChg chg="modSp add mod">
        <pc:chgData name="Rahul Dhamne" userId="efacfc86b1d01c06" providerId="LiveId" clId="{5574720C-A962-C04D-A006-542FA0ABB319}" dt="2023-02-05T08:10:05.760" v="4522" actId="20577"/>
        <pc:sldMkLst>
          <pc:docMk/>
          <pc:sldMk cId="1448024534" sldId="319"/>
        </pc:sldMkLst>
        <pc:spChg chg="mod">
          <ac:chgData name="Rahul Dhamne" userId="efacfc86b1d01c06" providerId="LiveId" clId="{5574720C-A962-C04D-A006-542FA0ABB319}" dt="2023-02-05T08:10:05.760" v="4522" actId="20577"/>
          <ac:spMkLst>
            <pc:docMk/>
            <pc:sldMk cId="1448024534" sldId="319"/>
            <ac:spMk id="6" creationId="{8AD3D6BF-4257-4C28-AE98-B97CEE27C8F2}"/>
          </ac:spMkLst>
        </pc:spChg>
      </pc:sldChg>
      <pc:sldChg chg="delSp add del mod">
        <pc:chgData name="Rahul Dhamne" userId="efacfc86b1d01c06" providerId="LiveId" clId="{5574720C-A962-C04D-A006-542FA0ABB319}" dt="2023-02-05T08:46:04.287" v="5303" actId="2696"/>
        <pc:sldMkLst>
          <pc:docMk/>
          <pc:sldMk cId="3936551273" sldId="320"/>
        </pc:sldMkLst>
        <pc:spChg chg="del">
          <ac:chgData name="Rahul Dhamne" userId="efacfc86b1d01c06" providerId="LiveId" clId="{5574720C-A962-C04D-A006-542FA0ABB319}" dt="2023-02-05T08:39:43.140" v="5302" actId="478"/>
          <ac:spMkLst>
            <pc:docMk/>
            <pc:sldMk cId="3936551273" sldId="320"/>
            <ac:spMk id="12" creationId="{48F3BFC0-DC88-5931-DB63-D1516CAF6529}"/>
          </ac:spMkLst>
        </pc:spChg>
        <pc:spChg chg="del">
          <ac:chgData name="Rahul Dhamne" userId="efacfc86b1d01c06" providerId="LiveId" clId="{5574720C-A962-C04D-A006-542FA0ABB319}" dt="2023-02-05T08:39:43.140" v="5302" actId="478"/>
          <ac:spMkLst>
            <pc:docMk/>
            <pc:sldMk cId="3936551273" sldId="320"/>
            <ac:spMk id="18" creationId="{95EF1A81-59AD-DF00-7922-7547224CC466}"/>
          </ac:spMkLst>
        </pc:spChg>
        <pc:picChg chg="del">
          <ac:chgData name="Rahul Dhamne" userId="efacfc86b1d01c06" providerId="LiveId" clId="{5574720C-A962-C04D-A006-542FA0ABB319}" dt="2023-02-05T08:39:43.140" v="5302" actId="478"/>
          <ac:picMkLst>
            <pc:docMk/>
            <pc:sldMk cId="3936551273" sldId="320"/>
            <ac:picMk id="9" creationId="{DA89811F-CFB3-24A3-10EB-20DBF9437523}"/>
          </ac:picMkLst>
        </pc:picChg>
        <pc:picChg chg="del">
          <ac:chgData name="Rahul Dhamne" userId="efacfc86b1d01c06" providerId="LiveId" clId="{5574720C-A962-C04D-A006-542FA0ABB319}" dt="2023-02-05T08:39:43.140" v="5302" actId="478"/>
          <ac:picMkLst>
            <pc:docMk/>
            <pc:sldMk cId="3936551273" sldId="320"/>
            <ac:picMk id="10" creationId="{F3E47581-7A6F-E873-BBB8-2F67826D65C5}"/>
          </ac:picMkLst>
        </pc:picChg>
        <pc:picChg chg="del">
          <ac:chgData name="Rahul Dhamne" userId="efacfc86b1d01c06" providerId="LiveId" clId="{5574720C-A962-C04D-A006-542FA0ABB319}" dt="2023-02-05T08:39:43.140" v="5302" actId="478"/>
          <ac:picMkLst>
            <pc:docMk/>
            <pc:sldMk cId="3936551273" sldId="320"/>
            <ac:picMk id="15" creationId="{17FBFB1A-37ED-5155-19CC-EBF28124D10A}"/>
          </ac:picMkLst>
        </pc:picChg>
        <pc:picChg chg="del">
          <ac:chgData name="Rahul Dhamne" userId="efacfc86b1d01c06" providerId="LiveId" clId="{5574720C-A962-C04D-A006-542FA0ABB319}" dt="2023-02-05T08:39:43.140" v="5302" actId="478"/>
          <ac:picMkLst>
            <pc:docMk/>
            <pc:sldMk cId="3936551273" sldId="320"/>
            <ac:picMk id="16" creationId="{32C108E3-6B74-F677-DF81-C70A3218819D}"/>
          </ac:picMkLst>
        </pc:picChg>
      </pc:sldChg>
      <pc:sldChg chg="addSp delSp modSp add mod">
        <pc:chgData name="Rahul Dhamne" userId="efacfc86b1d01c06" providerId="LiveId" clId="{5574720C-A962-C04D-A006-542FA0ABB319}" dt="2023-02-05T08:51:38.083" v="5586" actId="207"/>
        <pc:sldMkLst>
          <pc:docMk/>
          <pc:sldMk cId="4071458147" sldId="320"/>
        </pc:sldMkLst>
        <pc:spChg chg="add mod">
          <ac:chgData name="Rahul Dhamne" userId="efacfc86b1d01c06" providerId="LiveId" clId="{5574720C-A962-C04D-A006-542FA0ABB319}" dt="2023-02-05T08:50:43.652" v="5583" actId="20577"/>
          <ac:spMkLst>
            <pc:docMk/>
            <pc:sldMk cId="4071458147" sldId="320"/>
            <ac:spMk id="4" creationId="{49FB3821-A2B8-E2E6-F537-5AFF212C8FF7}"/>
          </ac:spMkLst>
        </pc:spChg>
        <pc:spChg chg="del">
          <ac:chgData name="Rahul Dhamne" userId="efacfc86b1d01c06" providerId="LiveId" clId="{5574720C-A962-C04D-A006-542FA0ABB319}" dt="2023-02-05T08:47:20.966" v="5305" actId="478"/>
          <ac:spMkLst>
            <pc:docMk/>
            <pc:sldMk cId="4071458147" sldId="320"/>
            <ac:spMk id="12" creationId="{48F3BFC0-DC88-5931-DB63-D1516CAF6529}"/>
          </ac:spMkLst>
        </pc:spChg>
        <pc:spChg chg="del">
          <ac:chgData name="Rahul Dhamne" userId="efacfc86b1d01c06" providerId="LiveId" clId="{5574720C-A962-C04D-A006-542FA0ABB319}" dt="2023-02-05T08:47:20.966" v="5305" actId="478"/>
          <ac:spMkLst>
            <pc:docMk/>
            <pc:sldMk cId="4071458147" sldId="320"/>
            <ac:spMk id="18" creationId="{95EF1A81-59AD-DF00-7922-7547224CC466}"/>
          </ac:spMkLst>
        </pc:spChg>
        <pc:graphicFrameChg chg="add mod modGraphic">
          <ac:chgData name="Rahul Dhamne" userId="efacfc86b1d01c06" providerId="LiveId" clId="{5574720C-A962-C04D-A006-542FA0ABB319}" dt="2023-02-05T08:51:38.083" v="5586" actId="207"/>
          <ac:graphicFrameMkLst>
            <pc:docMk/>
            <pc:sldMk cId="4071458147" sldId="320"/>
            <ac:graphicFrameMk id="5" creationId="{DC377476-5895-A7DC-F62F-30599C544B08}"/>
          </ac:graphicFrameMkLst>
        </pc:graphicFrameChg>
        <pc:graphicFrameChg chg="del">
          <ac:chgData name="Rahul Dhamne" userId="efacfc86b1d01c06" providerId="LiveId" clId="{5574720C-A962-C04D-A006-542FA0ABB319}" dt="2023-02-05T08:48:24.887" v="5311" actId="478"/>
          <ac:graphicFrameMkLst>
            <pc:docMk/>
            <pc:sldMk cId="4071458147" sldId="320"/>
            <ac:graphicFrameMk id="17" creationId="{DFA92A20-494D-EB72-DFAB-2D964D070FE5}"/>
          </ac:graphicFrameMkLst>
        </pc:graphicFrameChg>
        <pc:picChg chg="add mod">
          <ac:chgData name="Rahul Dhamne" userId="efacfc86b1d01c06" providerId="LiveId" clId="{5574720C-A962-C04D-A006-542FA0ABB319}" dt="2023-02-05T08:48:20.447" v="5310" actId="14100"/>
          <ac:picMkLst>
            <pc:docMk/>
            <pc:sldMk cId="4071458147" sldId="320"/>
            <ac:picMk id="2" creationId="{D1A5F911-237C-47E1-9FBC-DF50FA659F7B}"/>
          </ac:picMkLst>
        </pc:picChg>
        <pc:picChg chg="add mod">
          <ac:chgData name="Rahul Dhamne" userId="efacfc86b1d01c06" providerId="LiveId" clId="{5574720C-A962-C04D-A006-542FA0ABB319}" dt="2023-02-05T08:49:15.721" v="5319" actId="1038"/>
          <ac:picMkLst>
            <pc:docMk/>
            <pc:sldMk cId="4071458147" sldId="320"/>
            <ac:picMk id="3" creationId="{9D3E1F2D-AE63-C417-5F8B-09030384594D}"/>
          </ac:picMkLst>
        </pc:picChg>
        <pc:picChg chg="del">
          <ac:chgData name="Rahul Dhamne" userId="efacfc86b1d01c06" providerId="LiveId" clId="{5574720C-A962-C04D-A006-542FA0ABB319}" dt="2023-02-05T08:47:20.966" v="5305" actId="478"/>
          <ac:picMkLst>
            <pc:docMk/>
            <pc:sldMk cId="4071458147" sldId="320"/>
            <ac:picMk id="9" creationId="{DA89811F-CFB3-24A3-10EB-20DBF9437523}"/>
          </ac:picMkLst>
        </pc:picChg>
        <pc:picChg chg="del">
          <ac:chgData name="Rahul Dhamne" userId="efacfc86b1d01c06" providerId="LiveId" clId="{5574720C-A962-C04D-A006-542FA0ABB319}" dt="2023-02-05T08:47:20.966" v="5305" actId="478"/>
          <ac:picMkLst>
            <pc:docMk/>
            <pc:sldMk cId="4071458147" sldId="320"/>
            <ac:picMk id="10" creationId="{F3E47581-7A6F-E873-BBB8-2F67826D65C5}"/>
          </ac:picMkLst>
        </pc:picChg>
        <pc:picChg chg="del">
          <ac:chgData name="Rahul Dhamne" userId="efacfc86b1d01c06" providerId="LiveId" clId="{5574720C-A962-C04D-A006-542FA0ABB319}" dt="2023-02-05T08:47:20.966" v="5305" actId="478"/>
          <ac:picMkLst>
            <pc:docMk/>
            <pc:sldMk cId="4071458147" sldId="320"/>
            <ac:picMk id="15" creationId="{17FBFB1A-37ED-5155-19CC-EBF28124D10A}"/>
          </ac:picMkLst>
        </pc:picChg>
        <pc:picChg chg="del">
          <ac:chgData name="Rahul Dhamne" userId="efacfc86b1d01c06" providerId="LiveId" clId="{5574720C-A962-C04D-A006-542FA0ABB319}" dt="2023-02-05T08:47:20.966" v="5305" actId="478"/>
          <ac:picMkLst>
            <pc:docMk/>
            <pc:sldMk cId="4071458147" sldId="320"/>
            <ac:picMk id="16" creationId="{32C108E3-6B74-F677-DF81-C70A3218819D}"/>
          </ac:picMkLst>
        </pc:picChg>
      </pc:sldChg>
      <pc:sldChg chg="modSp add mod">
        <pc:chgData name="Rahul Dhamne" userId="efacfc86b1d01c06" providerId="LiveId" clId="{5574720C-A962-C04D-A006-542FA0ABB319}" dt="2023-02-05T09:03:19.444" v="5639" actId="20577"/>
        <pc:sldMkLst>
          <pc:docMk/>
          <pc:sldMk cId="731402390" sldId="321"/>
        </pc:sldMkLst>
        <pc:spChg chg="mod">
          <ac:chgData name="Rahul Dhamne" userId="efacfc86b1d01c06" providerId="LiveId" clId="{5574720C-A962-C04D-A006-542FA0ABB319}" dt="2023-02-05T09:03:19.444" v="5639" actId="20577"/>
          <ac:spMkLst>
            <pc:docMk/>
            <pc:sldMk cId="731402390" sldId="321"/>
            <ac:spMk id="6" creationId="{8AD3D6BF-4257-4C28-AE98-B97CEE27C8F2}"/>
          </ac:spMkLst>
        </pc:spChg>
      </pc:sldChg>
      <pc:sldChg chg="addSp delSp modSp add mod">
        <pc:chgData name="Rahul Dhamne" userId="efacfc86b1d01c06" providerId="LiveId" clId="{5574720C-A962-C04D-A006-542FA0ABB319}" dt="2023-02-05T09:22:13.596" v="6925" actId="20577"/>
        <pc:sldMkLst>
          <pc:docMk/>
          <pc:sldMk cId="2364929902" sldId="322"/>
        </pc:sldMkLst>
        <pc:spChg chg="add mod">
          <ac:chgData name="Rahul Dhamne" userId="efacfc86b1d01c06" providerId="LiveId" clId="{5574720C-A962-C04D-A006-542FA0ABB319}" dt="2023-02-05T09:22:13.596" v="6925" actId="20577"/>
          <ac:spMkLst>
            <pc:docMk/>
            <pc:sldMk cId="2364929902" sldId="322"/>
            <ac:spMk id="5" creationId="{11974BFE-CD8C-6F25-6CCD-3AD1AB5EEA11}"/>
          </ac:spMkLst>
        </pc:spChg>
        <pc:spChg chg="mod">
          <ac:chgData name="Rahul Dhamne" userId="efacfc86b1d01c06" providerId="LiveId" clId="{5574720C-A962-C04D-A006-542FA0ABB319}" dt="2023-02-05T09:03:59.919" v="5673" actId="20577"/>
          <ac:spMkLst>
            <pc:docMk/>
            <pc:sldMk cId="2364929902" sldId="322"/>
            <ac:spMk id="26" creationId="{27ED0F80-138B-4A4E-B34B-8C68CC474DC4}"/>
          </ac:spMkLst>
        </pc:spChg>
        <pc:graphicFrameChg chg="del">
          <ac:chgData name="Rahul Dhamne" userId="efacfc86b1d01c06" providerId="LiveId" clId="{5574720C-A962-C04D-A006-542FA0ABB319}" dt="2023-02-05T09:03:48.822" v="5653" actId="478"/>
          <ac:graphicFrameMkLst>
            <pc:docMk/>
            <pc:sldMk cId="2364929902" sldId="322"/>
            <ac:graphicFrameMk id="2" creationId="{0D432FBE-ECE2-E565-5B48-87215E60654D}"/>
          </ac:graphicFrameMkLst>
        </pc:graphicFrameChg>
        <pc:graphicFrameChg chg="del">
          <ac:chgData name="Rahul Dhamne" userId="efacfc86b1d01c06" providerId="LiveId" clId="{5574720C-A962-C04D-A006-542FA0ABB319}" dt="2023-02-05T09:03:45.989" v="5652" actId="478"/>
          <ac:graphicFrameMkLst>
            <pc:docMk/>
            <pc:sldMk cId="2364929902" sldId="322"/>
            <ac:graphicFrameMk id="3" creationId="{9EFAC593-DEE9-F8B3-09C0-DBCD67E06D78}"/>
          </ac:graphicFrameMkLst>
        </pc:graphicFrameChg>
        <pc:graphicFrameChg chg="del">
          <ac:chgData name="Rahul Dhamne" userId="efacfc86b1d01c06" providerId="LiveId" clId="{5574720C-A962-C04D-A006-542FA0ABB319}" dt="2023-02-05T09:03:45.989" v="5652" actId="478"/>
          <ac:graphicFrameMkLst>
            <pc:docMk/>
            <pc:sldMk cId="2364929902" sldId="322"/>
            <ac:graphicFrameMk id="4" creationId="{EB832F71-E7E3-AB76-0D00-8DFE08525843}"/>
          </ac:graphicFrameMkLst>
        </pc:graphicFrameChg>
        <pc:picChg chg="del">
          <ac:chgData name="Rahul Dhamne" userId="efacfc86b1d01c06" providerId="LiveId" clId="{5574720C-A962-C04D-A006-542FA0ABB319}" dt="2023-02-05T09:03:45.989" v="5652" actId="478"/>
          <ac:picMkLst>
            <pc:docMk/>
            <pc:sldMk cId="2364929902" sldId="322"/>
            <ac:picMk id="21506" creationId="{15279526-2279-6FB5-5F14-3938E6592435}"/>
          </ac:picMkLst>
        </pc:picChg>
        <pc:picChg chg="del">
          <ac:chgData name="Rahul Dhamne" userId="efacfc86b1d01c06" providerId="LiveId" clId="{5574720C-A962-C04D-A006-542FA0ABB319}" dt="2023-02-05T09:03:45.989" v="5652" actId="478"/>
          <ac:picMkLst>
            <pc:docMk/>
            <pc:sldMk cId="2364929902" sldId="322"/>
            <ac:picMk id="22530" creationId="{680F8B6F-C379-3630-751A-D441C2AF5993}"/>
          </ac:picMkLst>
        </pc:picChg>
        <pc:picChg chg="del">
          <ac:chgData name="Rahul Dhamne" userId="efacfc86b1d01c06" providerId="LiveId" clId="{5574720C-A962-C04D-A006-542FA0ABB319}" dt="2023-02-05T09:03:45.989" v="5652" actId="478"/>
          <ac:picMkLst>
            <pc:docMk/>
            <pc:sldMk cId="2364929902" sldId="322"/>
            <ac:picMk id="22534" creationId="{DA7692B8-BC69-3EDC-76B3-A00F17AAE3C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995C31-0033-4D17-B15F-B64864DCF615}"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US"/>
        </a:p>
      </dgm:t>
    </dgm:pt>
    <dgm:pt modelId="{ACD10A6E-0868-4CC2-8B81-8C0EC47A3BBB}">
      <dgm:prSet phldrT="[Text]"/>
      <dgm:spPr>
        <a:solidFill>
          <a:srgbClr val="8BE6FF"/>
        </a:solidFill>
      </dgm:spPr>
      <dgm:t>
        <a:bodyPr/>
        <a:lstStyle/>
        <a:p>
          <a:r>
            <a:rPr lang="en-US" b="1" dirty="0">
              <a:solidFill>
                <a:srgbClr val="002060"/>
              </a:solidFill>
            </a:rPr>
            <a:t>Objectives </a:t>
          </a:r>
        </a:p>
        <a:p>
          <a:r>
            <a:rPr lang="en-US" b="1" dirty="0">
              <a:solidFill>
                <a:srgbClr val="002060"/>
              </a:solidFill>
            </a:rPr>
            <a:t>&amp; </a:t>
          </a:r>
        </a:p>
        <a:p>
          <a:r>
            <a:rPr lang="en-US" b="1" dirty="0">
              <a:solidFill>
                <a:srgbClr val="002060"/>
              </a:solidFill>
            </a:rPr>
            <a:t>EDA</a:t>
          </a:r>
        </a:p>
      </dgm:t>
    </dgm:pt>
    <dgm:pt modelId="{027C089B-CD5B-49F5-8BC3-F23159CE9738}" type="parTrans" cxnId="{27EB308B-08C8-4D39-98A4-E71978349AE0}">
      <dgm:prSet/>
      <dgm:spPr/>
      <dgm:t>
        <a:bodyPr/>
        <a:lstStyle/>
        <a:p>
          <a:endParaRPr lang="en-US"/>
        </a:p>
      </dgm:t>
    </dgm:pt>
    <dgm:pt modelId="{6C9F849F-13F6-42FB-BB49-55F05CADEAAC}" type="sibTrans" cxnId="{27EB308B-08C8-4D39-98A4-E71978349AE0}">
      <dgm:prSet/>
      <dgm:spPr/>
      <dgm:t>
        <a:bodyPr/>
        <a:lstStyle/>
        <a:p>
          <a:endParaRPr lang="en-US"/>
        </a:p>
      </dgm:t>
    </dgm:pt>
    <dgm:pt modelId="{DAFD5B1C-7E0C-4EF0-B662-13A58C0B1411}">
      <dgm:prSet phldrT="[Text]" custT="1"/>
      <dgm:spPr/>
      <dgm:t>
        <a:bodyPr anchor="t" anchorCtr="0"/>
        <a:lstStyle/>
        <a:p>
          <a:r>
            <a:rPr lang="en-US" sz="2000" dirty="0">
              <a:solidFill>
                <a:srgbClr val="002060"/>
              </a:solidFill>
              <a:latin typeface="+mn-lt"/>
            </a:rPr>
            <a:t>Business objectives</a:t>
          </a:r>
        </a:p>
      </dgm:t>
    </dgm:pt>
    <dgm:pt modelId="{FBB3E688-C6CD-4380-BB2E-E4CEFB9167CF}" type="parTrans" cxnId="{3F74E0E6-6391-4C07-A2CD-291A960ACFB4}">
      <dgm:prSet/>
      <dgm:spPr/>
      <dgm:t>
        <a:bodyPr/>
        <a:lstStyle/>
        <a:p>
          <a:endParaRPr lang="en-US"/>
        </a:p>
      </dgm:t>
    </dgm:pt>
    <dgm:pt modelId="{8D7042AE-A70B-4168-9802-2B183C366B67}" type="sibTrans" cxnId="{3F74E0E6-6391-4C07-A2CD-291A960ACFB4}">
      <dgm:prSet/>
      <dgm:spPr/>
      <dgm:t>
        <a:bodyPr/>
        <a:lstStyle/>
        <a:p>
          <a:endParaRPr lang="en-US"/>
        </a:p>
      </dgm:t>
    </dgm:pt>
    <dgm:pt modelId="{969D200D-27F9-4C42-ABA5-F8BCAF9A3060}">
      <dgm:prSet phldrT="[Text]"/>
      <dgm:spPr>
        <a:solidFill>
          <a:srgbClr val="4BD8FF"/>
        </a:solidFill>
      </dgm:spPr>
      <dgm:t>
        <a:bodyPr/>
        <a:lstStyle/>
        <a:p>
          <a:r>
            <a:rPr lang="en-US" b="1">
              <a:solidFill>
                <a:srgbClr val="002060"/>
              </a:solidFill>
            </a:rPr>
            <a:t>Visualization</a:t>
          </a:r>
          <a:endParaRPr lang="en-US" b="1" dirty="0">
            <a:solidFill>
              <a:srgbClr val="002060"/>
            </a:solidFill>
          </a:endParaRPr>
        </a:p>
      </dgm:t>
    </dgm:pt>
    <dgm:pt modelId="{57BAFE2F-A8FD-4D0D-8B4D-008CDCF7CBC7}" type="parTrans" cxnId="{3F295968-CBA3-48F4-B7C1-C50CC5259C56}">
      <dgm:prSet/>
      <dgm:spPr/>
      <dgm:t>
        <a:bodyPr/>
        <a:lstStyle/>
        <a:p>
          <a:endParaRPr lang="en-US"/>
        </a:p>
      </dgm:t>
    </dgm:pt>
    <dgm:pt modelId="{62416266-A7C1-4475-ADDD-ED6F3EFF11E8}" type="sibTrans" cxnId="{3F295968-CBA3-48F4-B7C1-C50CC5259C56}">
      <dgm:prSet/>
      <dgm:spPr/>
      <dgm:t>
        <a:bodyPr/>
        <a:lstStyle/>
        <a:p>
          <a:endParaRPr lang="en-US"/>
        </a:p>
      </dgm:t>
    </dgm:pt>
    <dgm:pt modelId="{A2E37233-B6D1-4347-8F7D-AB6298E3B871}">
      <dgm:prSet phldrT="[Text]"/>
      <dgm:spPr>
        <a:solidFill>
          <a:srgbClr val="00A0CC"/>
        </a:solidFill>
      </dgm:spPr>
      <dgm:t>
        <a:bodyPr/>
        <a:lstStyle/>
        <a:p>
          <a:r>
            <a:rPr lang="en-US" b="1">
              <a:solidFill>
                <a:srgbClr val="002060"/>
              </a:solidFill>
            </a:rPr>
            <a:t>Modeling</a:t>
          </a:r>
          <a:endParaRPr lang="en-US" b="1" dirty="0">
            <a:solidFill>
              <a:srgbClr val="002060"/>
            </a:solidFill>
          </a:endParaRPr>
        </a:p>
      </dgm:t>
    </dgm:pt>
    <dgm:pt modelId="{EBA0A412-A23D-4C43-9E59-15A7556E8336}" type="parTrans" cxnId="{DE4A550C-E05F-45CB-ACA9-5D94C2E87EC6}">
      <dgm:prSet/>
      <dgm:spPr/>
      <dgm:t>
        <a:bodyPr/>
        <a:lstStyle/>
        <a:p>
          <a:endParaRPr lang="en-US"/>
        </a:p>
      </dgm:t>
    </dgm:pt>
    <dgm:pt modelId="{A26CAD96-3166-485F-9C1E-FB2B9A60E3F6}" type="sibTrans" cxnId="{DE4A550C-E05F-45CB-ACA9-5D94C2E87EC6}">
      <dgm:prSet/>
      <dgm:spPr/>
      <dgm:t>
        <a:bodyPr/>
        <a:lstStyle/>
        <a:p>
          <a:endParaRPr lang="en-US"/>
        </a:p>
      </dgm:t>
    </dgm:pt>
    <dgm:pt modelId="{D4902325-494F-4E1A-8AB9-2592E11C8DAC}">
      <dgm:prSet phldrT="[Text]" custT="1"/>
      <dgm:spPr/>
      <dgm:t>
        <a:bodyPr anchor="t" anchorCtr="0"/>
        <a:lstStyle/>
        <a:p>
          <a:r>
            <a:rPr lang="en-US" sz="1800" dirty="0">
              <a:solidFill>
                <a:srgbClr val="002060"/>
              </a:solidFill>
            </a:rPr>
            <a:t>Model Development</a:t>
          </a:r>
        </a:p>
      </dgm:t>
    </dgm:pt>
    <dgm:pt modelId="{DD13BE4C-A4B8-4229-ADFC-43FC78ED26ED}" type="parTrans" cxnId="{C6E2B2F6-8151-4441-9226-E52108D7B7D4}">
      <dgm:prSet/>
      <dgm:spPr/>
      <dgm:t>
        <a:bodyPr/>
        <a:lstStyle/>
        <a:p>
          <a:endParaRPr lang="en-US"/>
        </a:p>
      </dgm:t>
    </dgm:pt>
    <dgm:pt modelId="{65C3DB13-9A13-448C-BB2F-DF1E5B97CFF7}" type="sibTrans" cxnId="{C6E2B2F6-8151-4441-9226-E52108D7B7D4}">
      <dgm:prSet/>
      <dgm:spPr/>
      <dgm:t>
        <a:bodyPr/>
        <a:lstStyle/>
        <a:p>
          <a:endParaRPr lang="en-US"/>
        </a:p>
      </dgm:t>
    </dgm:pt>
    <dgm:pt modelId="{A80C02CE-1AD2-4666-8F17-368269E3458A}">
      <dgm:prSet phldrT="[Text]"/>
      <dgm:spPr>
        <a:solidFill>
          <a:srgbClr val="00789A"/>
        </a:solidFill>
      </dgm:spPr>
      <dgm:t>
        <a:bodyPr/>
        <a:lstStyle/>
        <a:p>
          <a:endParaRPr lang="en-US" b="1" dirty="0">
            <a:solidFill>
              <a:srgbClr val="002060"/>
            </a:solidFill>
          </a:endParaRPr>
        </a:p>
        <a:p>
          <a:r>
            <a:rPr lang="en-US" b="1" dirty="0">
              <a:solidFill>
                <a:srgbClr val="002060"/>
              </a:solidFill>
            </a:rPr>
            <a:t>Simulation</a:t>
          </a:r>
        </a:p>
        <a:p>
          <a:r>
            <a:rPr lang="en-US" b="1" dirty="0">
              <a:solidFill>
                <a:srgbClr val="002060"/>
              </a:solidFill>
            </a:rPr>
            <a:t>&amp;</a:t>
          </a:r>
        </a:p>
        <a:p>
          <a:r>
            <a:rPr lang="en-US" b="1" dirty="0">
              <a:solidFill>
                <a:srgbClr val="002060"/>
              </a:solidFill>
            </a:rPr>
            <a:t>Conclusion</a:t>
          </a:r>
        </a:p>
      </dgm:t>
    </dgm:pt>
    <dgm:pt modelId="{5061F561-8E4B-4157-B2D2-048996D63EAD}" type="parTrans" cxnId="{DFF1D3B2-049D-4A38-8218-E6B78C16520E}">
      <dgm:prSet/>
      <dgm:spPr/>
      <dgm:t>
        <a:bodyPr/>
        <a:lstStyle/>
        <a:p>
          <a:endParaRPr lang="en-US"/>
        </a:p>
      </dgm:t>
    </dgm:pt>
    <dgm:pt modelId="{21794103-BAB7-42B3-A6AC-5CC63CACADDA}" type="sibTrans" cxnId="{DFF1D3B2-049D-4A38-8218-E6B78C16520E}">
      <dgm:prSet/>
      <dgm:spPr/>
      <dgm:t>
        <a:bodyPr/>
        <a:lstStyle/>
        <a:p>
          <a:endParaRPr lang="en-US"/>
        </a:p>
      </dgm:t>
    </dgm:pt>
    <dgm:pt modelId="{4EE59B07-EBCA-422D-B08B-71ADD9006382}">
      <dgm:prSet phldrT="[Text]" custT="1"/>
      <dgm:spPr/>
      <dgm:t>
        <a:bodyPr anchor="t" anchorCtr="0"/>
        <a:lstStyle/>
        <a:p>
          <a:endParaRPr lang="en-US" sz="1400" dirty="0">
            <a:solidFill>
              <a:srgbClr val="002060"/>
            </a:solidFill>
            <a:latin typeface="+mn-lt"/>
          </a:endParaRPr>
        </a:p>
      </dgm:t>
    </dgm:pt>
    <dgm:pt modelId="{D17353AD-4107-4907-BD24-14F8165C3727}" type="parTrans" cxnId="{DAA0BDE0-4C68-42A0-9E66-F9EB1E066AAB}">
      <dgm:prSet/>
      <dgm:spPr/>
      <dgm:t>
        <a:bodyPr/>
        <a:lstStyle/>
        <a:p>
          <a:endParaRPr lang="en-US"/>
        </a:p>
      </dgm:t>
    </dgm:pt>
    <dgm:pt modelId="{1A12C992-2912-47A8-A090-D1F0E789B866}" type="sibTrans" cxnId="{DAA0BDE0-4C68-42A0-9E66-F9EB1E066AAB}">
      <dgm:prSet/>
      <dgm:spPr/>
      <dgm:t>
        <a:bodyPr/>
        <a:lstStyle/>
        <a:p>
          <a:endParaRPr lang="en-US"/>
        </a:p>
      </dgm:t>
    </dgm:pt>
    <dgm:pt modelId="{13A65354-67EA-4CB9-A2A9-63024D563CE9}">
      <dgm:prSet phldrT="[Text]" custT="1"/>
      <dgm:spPr/>
      <dgm:t>
        <a:bodyPr anchor="t" anchorCtr="0"/>
        <a:lstStyle/>
        <a:p>
          <a:r>
            <a:rPr lang="en-US" sz="2000" dirty="0">
              <a:solidFill>
                <a:srgbClr val="002060"/>
              </a:solidFill>
              <a:latin typeface="+mn-lt"/>
            </a:rPr>
            <a:t>Treating </a:t>
          </a:r>
          <a:r>
            <a:rPr lang="en-US" sz="2000" dirty="0" err="1">
              <a:solidFill>
                <a:srgbClr val="002060"/>
              </a:solidFill>
              <a:latin typeface="+mn-lt"/>
            </a:rPr>
            <a:t>NaNs</a:t>
          </a:r>
          <a:endParaRPr lang="en-US" sz="2000" dirty="0">
            <a:solidFill>
              <a:srgbClr val="002060"/>
            </a:solidFill>
            <a:latin typeface="+mn-lt"/>
          </a:endParaRPr>
        </a:p>
      </dgm:t>
    </dgm:pt>
    <dgm:pt modelId="{6EE50351-E5BE-4352-B010-7DA1B033A1CE}" type="parTrans" cxnId="{8597C1D0-1B55-4444-B18A-F6D51D39FE23}">
      <dgm:prSet/>
      <dgm:spPr/>
      <dgm:t>
        <a:bodyPr/>
        <a:lstStyle/>
        <a:p>
          <a:endParaRPr lang="en-US"/>
        </a:p>
      </dgm:t>
    </dgm:pt>
    <dgm:pt modelId="{3B6CBFC1-773F-4E11-B9D2-4EA8C224A8BD}" type="sibTrans" cxnId="{8597C1D0-1B55-4444-B18A-F6D51D39FE23}">
      <dgm:prSet/>
      <dgm:spPr/>
      <dgm:t>
        <a:bodyPr/>
        <a:lstStyle/>
        <a:p>
          <a:endParaRPr lang="en-US"/>
        </a:p>
      </dgm:t>
    </dgm:pt>
    <dgm:pt modelId="{8339EA3B-6988-42A0-B3F4-772E58CD6646}">
      <dgm:prSet phldrT="[Text]" custT="1"/>
      <dgm:spPr/>
      <dgm:t>
        <a:bodyPr anchor="t" anchorCtr="0"/>
        <a:lstStyle/>
        <a:p>
          <a:r>
            <a:rPr lang="en-US" sz="2000" dirty="0">
              <a:solidFill>
                <a:srgbClr val="002060"/>
              </a:solidFill>
              <a:latin typeface="+mn-lt"/>
            </a:rPr>
            <a:t>Treating Outliers  </a:t>
          </a:r>
        </a:p>
      </dgm:t>
    </dgm:pt>
    <dgm:pt modelId="{B90ED760-5331-4E0F-822F-D4E2411BB1B4}" type="parTrans" cxnId="{66965B8F-35FB-4427-AF01-8BC4A73310D0}">
      <dgm:prSet/>
      <dgm:spPr/>
      <dgm:t>
        <a:bodyPr/>
        <a:lstStyle/>
        <a:p>
          <a:endParaRPr lang="en-US"/>
        </a:p>
      </dgm:t>
    </dgm:pt>
    <dgm:pt modelId="{F21EA68B-8767-4C50-8321-945EA27FF167}" type="sibTrans" cxnId="{66965B8F-35FB-4427-AF01-8BC4A73310D0}">
      <dgm:prSet/>
      <dgm:spPr/>
      <dgm:t>
        <a:bodyPr/>
        <a:lstStyle/>
        <a:p>
          <a:endParaRPr lang="en-US"/>
        </a:p>
      </dgm:t>
    </dgm:pt>
    <dgm:pt modelId="{FEC348ED-4EA5-4254-A7E2-086B0E6F0E8A}">
      <dgm:prSet phldrT="[Text]" custT="1"/>
      <dgm:spPr/>
      <dgm:t>
        <a:bodyPr/>
        <a:lstStyle/>
        <a:p>
          <a:r>
            <a:rPr lang="en-US" sz="1800" dirty="0">
              <a:solidFill>
                <a:srgbClr val="002060"/>
              </a:solidFill>
            </a:rPr>
            <a:t>Business conclusions</a:t>
          </a:r>
          <a:endParaRPr lang="en-US" sz="1400" dirty="0">
            <a:solidFill>
              <a:srgbClr val="002060"/>
            </a:solidFill>
          </a:endParaRPr>
        </a:p>
      </dgm:t>
    </dgm:pt>
    <dgm:pt modelId="{00BDB8CA-6494-4D5E-80A0-11F1B2EF04EE}" type="parTrans" cxnId="{3DAC21F1-5533-4327-866A-42CEACB4A95E}">
      <dgm:prSet/>
      <dgm:spPr/>
      <dgm:t>
        <a:bodyPr/>
        <a:lstStyle/>
        <a:p>
          <a:endParaRPr lang="en-US"/>
        </a:p>
      </dgm:t>
    </dgm:pt>
    <dgm:pt modelId="{7A27EF6F-6F44-401B-A9EC-3881B30393C8}" type="sibTrans" cxnId="{3DAC21F1-5533-4327-866A-42CEACB4A95E}">
      <dgm:prSet/>
      <dgm:spPr/>
      <dgm:t>
        <a:bodyPr/>
        <a:lstStyle/>
        <a:p>
          <a:endParaRPr lang="en-US"/>
        </a:p>
      </dgm:t>
    </dgm:pt>
    <dgm:pt modelId="{322F5B93-CB84-4651-9C61-BA4CF4D83269}">
      <dgm:prSet phldrT="[Text]" custT="1"/>
      <dgm:spPr/>
      <dgm:t>
        <a:bodyPr anchor="t" anchorCtr="0"/>
        <a:lstStyle/>
        <a:p>
          <a:r>
            <a:rPr lang="en-US" sz="2000" dirty="0">
              <a:solidFill>
                <a:srgbClr val="002060"/>
              </a:solidFill>
              <a:latin typeface="+mn-lt"/>
            </a:rPr>
            <a:t>Data type transformation</a:t>
          </a:r>
        </a:p>
      </dgm:t>
    </dgm:pt>
    <dgm:pt modelId="{E3B91E28-BD6E-47D4-AB32-59F4494464D6}" type="parTrans" cxnId="{D01DCF5B-85CF-4074-A8F8-D754BF9FFE3E}">
      <dgm:prSet/>
      <dgm:spPr/>
      <dgm:t>
        <a:bodyPr/>
        <a:lstStyle/>
        <a:p>
          <a:endParaRPr lang="en-US"/>
        </a:p>
      </dgm:t>
    </dgm:pt>
    <dgm:pt modelId="{DDFF937F-D63C-41D8-A345-5876C31C1460}" type="sibTrans" cxnId="{D01DCF5B-85CF-4074-A8F8-D754BF9FFE3E}">
      <dgm:prSet/>
      <dgm:spPr/>
      <dgm:t>
        <a:bodyPr/>
        <a:lstStyle/>
        <a:p>
          <a:endParaRPr lang="en-US"/>
        </a:p>
      </dgm:t>
    </dgm:pt>
    <dgm:pt modelId="{326FAEE7-23C6-4ECF-8050-1106054E1130}">
      <dgm:prSet phldrT="[Text]" custT="1"/>
      <dgm:spPr/>
      <dgm:t>
        <a:bodyPr anchor="t" anchorCtr="0"/>
        <a:lstStyle/>
        <a:p>
          <a:r>
            <a:rPr lang="en-US" sz="2000" dirty="0">
              <a:solidFill>
                <a:srgbClr val="002060"/>
              </a:solidFill>
              <a:latin typeface="+mn-lt"/>
            </a:rPr>
            <a:t>About the data set</a:t>
          </a:r>
        </a:p>
      </dgm:t>
    </dgm:pt>
    <dgm:pt modelId="{8EB2A26E-0926-4854-B8AF-DA53A2576699}" type="parTrans" cxnId="{A03BC060-D292-4B09-9EB0-DB5A5B0841B3}">
      <dgm:prSet/>
      <dgm:spPr/>
      <dgm:t>
        <a:bodyPr/>
        <a:lstStyle/>
        <a:p>
          <a:endParaRPr lang="en-US"/>
        </a:p>
      </dgm:t>
    </dgm:pt>
    <dgm:pt modelId="{B4CD9DF5-CAFC-4F5A-A545-C87E2E46F7A6}" type="sibTrans" cxnId="{A03BC060-D292-4B09-9EB0-DB5A5B0841B3}">
      <dgm:prSet/>
      <dgm:spPr/>
      <dgm:t>
        <a:bodyPr/>
        <a:lstStyle/>
        <a:p>
          <a:endParaRPr lang="en-US"/>
        </a:p>
      </dgm:t>
    </dgm:pt>
    <dgm:pt modelId="{4298D61B-A4C4-494E-BFA7-4DAEEFA694FA}">
      <dgm:prSet phldrT="[Text]" custT="1"/>
      <dgm:spPr/>
      <dgm:t>
        <a:bodyPr anchor="t" anchorCtr="0"/>
        <a:lstStyle/>
        <a:p>
          <a:pPr algn="l"/>
          <a:r>
            <a:rPr kumimoji="0" lang="en-US" sz="1800" b="0" i="0" u="none" strike="noStrike" cap="none" spc="0" normalizeH="0" baseline="0" noProof="0" dirty="0">
              <a:ln>
                <a:noFill/>
              </a:ln>
              <a:solidFill>
                <a:srgbClr val="002060"/>
              </a:solidFill>
              <a:effectLst/>
              <a:uLnTx/>
              <a:uFillTx/>
              <a:latin typeface="+mn-lt"/>
              <a:ea typeface="+mn-ea"/>
              <a:cs typeface="+mn-cs"/>
            </a:rPr>
            <a:t>Business Findings</a:t>
          </a:r>
          <a:endParaRPr lang="en-US" sz="1800" dirty="0">
            <a:latin typeface="+mn-lt"/>
          </a:endParaRPr>
        </a:p>
      </dgm:t>
    </dgm:pt>
    <dgm:pt modelId="{737EEAA4-A7AB-4C27-8F05-4AA18AF3AAC3}" type="sibTrans" cxnId="{C6E324E0-043D-4356-AC87-A668E2476620}">
      <dgm:prSet/>
      <dgm:spPr/>
      <dgm:t>
        <a:bodyPr/>
        <a:lstStyle/>
        <a:p>
          <a:endParaRPr lang="en-US"/>
        </a:p>
      </dgm:t>
    </dgm:pt>
    <dgm:pt modelId="{31182638-94E0-47AE-8FD0-E94925042627}" type="parTrans" cxnId="{C6E324E0-043D-4356-AC87-A668E2476620}">
      <dgm:prSet/>
      <dgm:spPr/>
      <dgm:t>
        <a:bodyPr/>
        <a:lstStyle/>
        <a:p>
          <a:endParaRPr lang="en-US"/>
        </a:p>
      </dgm:t>
    </dgm:pt>
    <dgm:pt modelId="{7EFFC845-C95E-E749-A1B8-FBF3831A9B18}">
      <dgm:prSet phldrT="[Text]" custT="1"/>
      <dgm:spPr/>
      <dgm:t>
        <a:bodyPr anchor="t" anchorCtr="0"/>
        <a:lstStyle/>
        <a:p>
          <a:endParaRPr lang="en-US" sz="1800" dirty="0">
            <a:solidFill>
              <a:srgbClr val="002060"/>
            </a:solidFill>
          </a:endParaRPr>
        </a:p>
      </dgm:t>
    </dgm:pt>
    <dgm:pt modelId="{0A9B8F6E-356F-BB40-9EC9-7C6E38C362AC}" type="parTrans" cxnId="{37ECD300-F81E-9642-A40D-52C871AAFE33}">
      <dgm:prSet/>
      <dgm:spPr/>
      <dgm:t>
        <a:bodyPr/>
        <a:lstStyle/>
        <a:p>
          <a:endParaRPr lang="en-GB"/>
        </a:p>
      </dgm:t>
    </dgm:pt>
    <dgm:pt modelId="{349A7E12-02E4-0C44-8942-0236F0D47F96}" type="sibTrans" cxnId="{37ECD300-F81E-9642-A40D-52C871AAFE33}">
      <dgm:prSet/>
      <dgm:spPr/>
      <dgm:t>
        <a:bodyPr/>
        <a:lstStyle/>
        <a:p>
          <a:endParaRPr lang="en-GB"/>
        </a:p>
      </dgm:t>
    </dgm:pt>
    <dgm:pt modelId="{E814E05A-B235-7E47-933E-F44BAC9C756C}">
      <dgm:prSet phldrT="[Text]" custT="1"/>
      <dgm:spPr/>
      <dgm:t>
        <a:bodyPr/>
        <a:lstStyle/>
        <a:p>
          <a:r>
            <a:rPr lang="en-US" sz="1800" dirty="0">
              <a:solidFill>
                <a:srgbClr val="002060"/>
              </a:solidFill>
            </a:rPr>
            <a:t>Live tracking</a:t>
          </a:r>
        </a:p>
      </dgm:t>
    </dgm:pt>
    <dgm:pt modelId="{6D12BAAF-AE08-394C-85A7-E4BFE594E658}" type="parTrans" cxnId="{B5400CE4-D84F-0448-89F7-34CC267540A4}">
      <dgm:prSet/>
      <dgm:spPr/>
      <dgm:t>
        <a:bodyPr/>
        <a:lstStyle/>
        <a:p>
          <a:endParaRPr lang="en-GB"/>
        </a:p>
      </dgm:t>
    </dgm:pt>
    <dgm:pt modelId="{AD52790E-0CC2-0B4D-B691-79CCDAA60A2E}" type="sibTrans" cxnId="{B5400CE4-D84F-0448-89F7-34CC267540A4}">
      <dgm:prSet/>
      <dgm:spPr/>
      <dgm:t>
        <a:bodyPr/>
        <a:lstStyle/>
        <a:p>
          <a:endParaRPr lang="en-GB"/>
        </a:p>
      </dgm:t>
    </dgm:pt>
    <dgm:pt modelId="{B04CFC5E-C9B4-F24F-A574-AC56F9EEC88D}">
      <dgm:prSet phldrT="[Text]" custT="1"/>
      <dgm:spPr/>
      <dgm:t>
        <a:bodyPr/>
        <a:lstStyle/>
        <a:p>
          <a:pPr algn="l"/>
          <a:r>
            <a:rPr lang="en-US" sz="1800" dirty="0">
              <a:solidFill>
                <a:srgbClr val="002060"/>
              </a:solidFill>
            </a:rPr>
            <a:t>Tableau Dashboard</a:t>
          </a:r>
          <a:endParaRPr lang="en-US" sz="1800" dirty="0">
            <a:latin typeface="+mn-lt"/>
          </a:endParaRPr>
        </a:p>
      </dgm:t>
    </dgm:pt>
    <dgm:pt modelId="{CD91205C-2DEB-A247-B13C-15E7FAA14A5C}" type="sibTrans" cxnId="{67D58B6A-1CFF-AF46-B99D-8A628A58525A}">
      <dgm:prSet/>
      <dgm:spPr/>
      <dgm:t>
        <a:bodyPr/>
        <a:lstStyle/>
        <a:p>
          <a:endParaRPr lang="en-GB"/>
        </a:p>
      </dgm:t>
    </dgm:pt>
    <dgm:pt modelId="{1F88B53C-7FD8-134A-A8E9-CACE62037351}" type="parTrans" cxnId="{67D58B6A-1CFF-AF46-B99D-8A628A58525A}">
      <dgm:prSet/>
      <dgm:spPr/>
      <dgm:t>
        <a:bodyPr/>
        <a:lstStyle/>
        <a:p>
          <a:endParaRPr lang="en-GB"/>
        </a:p>
      </dgm:t>
    </dgm:pt>
    <dgm:pt modelId="{C75E16FC-A942-144E-9739-23AF9DB43A5D}">
      <dgm:prSet phldrT="[Text]" custT="1"/>
      <dgm:spPr/>
      <dgm:t>
        <a:bodyPr/>
        <a:lstStyle/>
        <a:p>
          <a:pPr algn="l"/>
          <a:endParaRPr lang="en-US" sz="1800" dirty="0">
            <a:latin typeface="+mn-lt"/>
          </a:endParaRPr>
        </a:p>
      </dgm:t>
    </dgm:pt>
    <dgm:pt modelId="{0859B319-CD78-254E-9E93-DFDA337E0B11}" type="parTrans" cxnId="{AFD070E4-67E2-4C44-8371-FD99A09500BE}">
      <dgm:prSet/>
      <dgm:spPr/>
      <dgm:t>
        <a:bodyPr/>
        <a:lstStyle/>
        <a:p>
          <a:endParaRPr lang="en-GB"/>
        </a:p>
      </dgm:t>
    </dgm:pt>
    <dgm:pt modelId="{774B09AE-1D91-DD42-AC83-A71B2830D210}" type="sibTrans" cxnId="{AFD070E4-67E2-4C44-8371-FD99A09500BE}">
      <dgm:prSet/>
      <dgm:spPr/>
      <dgm:t>
        <a:bodyPr/>
        <a:lstStyle/>
        <a:p>
          <a:endParaRPr lang="en-GB"/>
        </a:p>
      </dgm:t>
    </dgm:pt>
    <dgm:pt modelId="{8F337980-09DF-634F-B21C-23DBC0619859}">
      <dgm:prSet phldrT="[Text]" custT="1"/>
      <dgm:spPr/>
      <dgm:t>
        <a:bodyPr anchor="t" anchorCtr="0"/>
        <a:lstStyle/>
        <a:p>
          <a:pPr algn="l"/>
          <a:r>
            <a:rPr kumimoji="0" lang="en-US" sz="1800" b="0" i="0" u="none" strike="noStrike" cap="none" spc="0" normalizeH="0" baseline="0" noProof="0" dirty="0">
              <a:ln>
                <a:noFill/>
              </a:ln>
              <a:solidFill>
                <a:srgbClr val="002060"/>
              </a:solidFill>
              <a:effectLst/>
              <a:uLnTx/>
              <a:uFillTx/>
              <a:latin typeface="+mn-lt"/>
              <a:ea typeface="+mn-ea"/>
              <a:cs typeface="+mn-cs"/>
            </a:rPr>
            <a:t>Key Insights </a:t>
          </a:r>
          <a:endParaRPr lang="en-US" sz="1800" dirty="0">
            <a:latin typeface="+mn-lt"/>
          </a:endParaRPr>
        </a:p>
      </dgm:t>
    </dgm:pt>
    <dgm:pt modelId="{419C5514-84EB-6341-ACE3-311409ED9C01}" type="parTrans" cxnId="{117F3C35-5C1D-AE4F-B556-81C3FDD9E18D}">
      <dgm:prSet/>
      <dgm:spPr/>
      <dgm:t>
        <a:bodyPr/>
        <a:lstStyle/>
        <a:p>
          <a:endParaRPr lang="en-GB"/>
        </a:p>
      </dgm:t>
    </dgm:pt>
    <dgm:pt modelId="{F9B6A4C5-BB57-1A4C-A24E-471EC19DB463}" type="sibTrans" cxnId="{117F3C35-5C1D-AE4F-B556-81C3FDD9E18D}">
      <dgm:prSet/>
      <dgm:spPr/>
      <dgm:t>
        <a:bodyPr/>
        <a:lstStyle/>
        <a:p>
          <a:endParaRPr lang="en-GB"/>
        </a:p>
      </dgm:t>
    </dgm:pt>
    <dgm:pt modelId="{9F660B81-A69D-DF46-81EF-A4C766DD332B}">
      <dgm:prSet phldrT="[Text]" custT="1"/>
      <dgm:spPr/>
      <dgm:t>
        <a:bodyPr anchor="t" anchorCtr="0"/>
        <a:lstStyle/>
        <a:p>
          <a:pPr algn="l"/>
          <a:r>
            <a:rPr lang="en-US" sz="1800" dirty="0">
              <a:latin typeface="+mn-lt"/>
            </a:rPr>
            <a:t>Correlations</a:t>
          </a:r>
        </a:p>
      </dgm:t>
    </dgm:pt>
    <dgm:pt modelId="{4DFC4D03-45AF-804B-86FE-EE602ED9D344}" type="parTrans" cxnId="{6AB703FF-955A-584B-BB71-BB194D947C1D}">
      <dgm:prSet/>
      <dgm:spPr/>
      <dgm:t>
        <a:bodyPr/>
        <a:lstStyle/>
        <a:p>
          <a:endParaRPr lang="en-GB"/>
        </a:p>
      </dgm:t>
    </dgm:pt>
    <dgm:pt modelId="{EF9473F0-D0CA-C544-ABBB-F0154B7DF8F9}" type="sibTrans" cxnId="{6AB703FF-955A-584B-BB71-BB194D947C1D}">
      <dgm:prSet/>
      <dgm:spPr/>
      <dgm:t>
        <a:bodyPr/>
        <a:lstStyle/>
        <a:p>
          <a:endParaRPr lang="en-GB"/>
        </a:p>
      </dgm:t>
    </dgm:pt>
    <dgm:pt modelId="{552744E0-6E7B-1748-A647-7AC1309B1E16}">
      <dgm:prSet phldrT="[Text]" custT="1"/>
      <dgm:spPr/>
      <dgm:t>
        <a:bodyPr anchor="t" anchorCtr="0"/>
        <a:lstStyle/>
        <a:p>
          <a:r>
            <a:rPr lang="en-US" sz="1800" dirty="0">
              <a:solidFill>
                <a:srgbClr val="002060"/>
              </a:solidFill>
            </a:rPr>
            <a:t>Data Split</a:t>
          </a:r>
        </a:p>
      </dgm:t>
    </dgm:pt>
    <dgm:pt modelId="{FCB79002-2957-674F-A4CB-A2C4DCFC9606}" type="parTrans" cxnId="{860640A2-6625-2F46-90AB-F359F37E5D43}">
      <dgm:prSet/>
      <dgm:spPr/>
      <dgm:t>
        <a:bodyPr/>
        <a:lstStyle/>
        <a:p>
          <a:endParaRPr lang="en-GB"/>
        </a:p>
      </dgm:t>
    </dgm:pt>
    <dgm:pt modelId="{097D0EAA-CBBF-AA4B-ACDD-25441AF2FE94}" type="sibTrans" cxnId="{860640A2-6625-2F46-90AB-F359F37E5D43}">
      <dgm:prSet/>
      <dgm:spPr/>
      <dgm:t>
        <a:bodyPr/>
        <a:lstStyle/>
        <a:p>
          <a:endParaRPr lang="en-GB"/>
        </a:p>
      </dgm:t>
    </dgm:pt>
    <dgm:pt modelId="{9D7472CC-7FDA-4143-A0B9-4303D43EDD39}">
      <dgm:prSet phldrT="[Text]" custT="1"/>
      <dgm:spPr/>
      <dgm:t>
        <a:bodyPr anchor="t" anchorCtr="0"/>
        <a:lstStyle/>
        <a:p>
          <a:r>
            <a:rPr lang="en-US" sz="1800" dirty="0">
              <a:solidFill>
                <a:srgbClr val="002060"/>
              </a:solidFill>
            </a:rPr>
            <a:t>Model evaluation and accuracy</a:t>
          </a:r>
        </a:p>
      </dgm:t>
    </dgm:pt>
    <dgm:pt modelId="{56230FAA-45EA-7E4A-A0D3-1AA91E61C1F3}" type="parTrans" cxnId="{2853341B-1B0F-504C-8927-3A69F470EAD9}">
      <dgm:prSet/>
      <dgm:spPr/>
      <dgm:t>
        <a:bodyPr/>
        <a:lstStyle/>
        <a:p>
          <a:endParaRPr lang="en-GB"/>
        </a:p>
      </dgm:t>
    </dgm:pt>
    <dgm:pt modelId="{303ECA48-5906-2D4B-8568-7E1A9BC65634}" type="sibTrans" cxnId="{2853341B-1B0F-504C-8927-3A69F470EAD9}">
      <dgm:prSet/>
      <dgm:spPr/>
      <dgm:t>
        <a:bodyPr/>
        <a:lstStyle/>
        <a:p>
          <a:endParaRPr lang="en-GB"/>
        </a:p>
      </dgm:t>
    </dgm:pt>
    <dgm:pt modelId="{7B09C366-CE06-DA46-91EC-3D5188DB10BC}">
      <dgm:prSet phldrT="[Text]" custT="1"/>
      <dgm:spPr/>
      <dgm:t>
        <a:bodyPr/>
        <a:lstStyle/>
        <a:p>
          <a:r>
            <a:rPr lang="en-US" sz="1800" dirty="0">
              <a:solidFill>
                <a:srgbClr val="002060"/>
              </a:solidFill>
            </a:rPr>
            <a:t>Simulations</a:t>
          </a:r>
        </a:p>
      </dgm:t>
    </dgm:pt>
    <dgm:pt modelId="{60797342-BF28-4149-BA96-EA2C5A1B3D79}" type="parTrans" cxnId="{55278E7D-DEB8-6A40-BF44-FB438F22C195}">
      <dgm:prSet/>
      <dgm:spPr/>
      <dgm:t>
        <a:bodyPr/>
        <a:lstStyle/>
        <a:p>
          <a:endParaRPr lang="en-GB"/>
        </a:p>
      </dgm:t>
    </dgm:pt>
    <dgm:pt modelId="{0B98A487-37C0-AA42-89EB-54726CC42266}" type="sibTrans" cxnId="{55278E7D-DEB8-6A40-BF44-FB438F22C195}">
      <dgm:prSet/>
      <dgm:spPr/>
      <dgm:t>
        <a:bodyPr/>
        <a:lstStyle/>
        <a:p>
          <a:endParaRPr lang="en-GB"/>
        </a:p>
      </dgm:t>
    </dgm:pt>
    <dgm:pt modelId="{303FF6A5-44E6-4EB1-8757-97FCF5A78835}" type="pres">
      <dgm:prSet presAssocID="{90995C31-0033-4D17-B15F-B64864DCF615}" presName="cycleMatrixDiagram" presStyleCnt="0">
        <dgm:presLayoutVars>
          <dgm:chMax val="1"/>
          <dgm:dir/>
          <dgm:animLvl val="lvl"/>
          <dgm:resizeHandles val="exact"/>
        </dgm:presLayoutVars>
      </dgm:prSet>
      <dgm:spPr/>
    </dgm:pt>
    <dgm:pt modelId="{2D9700B6-B01C-4C51-92BE-70A72213993C}" type="pres">
      <dgm:prSet presAssocID="{90995C31-0033-4D17-B15F-B64864DCF615}" presName="children" presStyleCnt="0"/>
      <dgm:spPr/>
    </dgm:pt>
    <dgm:pt modelId="{1FD47BE5-5F17-4EF7-8841-64A6A6FE0505}" type="pres">
      <dgm:prSet presAssocID="{90995C31-0033-4D17-B15F-B64864DCF615}" presName="child1group" presStyleCnt="0"/>
      <dgm:spPr/>
    </dgm:pt>
    <dgm:pt modelId="{5856B4D5-D09E-417E-81A1-B73C63930720}" type="pres">
      <dgm:prSet presAssocID="{90995C31-0033-4D17-B15F-B64864DCF615}" presName="child1" presStyleLbl="bgAcc1" presStyleIdx="0" presStyleCnt="4" custScaleX="161556" custScaleY="128326" custLinFactNeighborX="-42955" custLinFactNeighborY="10843"/>
      <dgm:spPr/>
    </dgm:pt>
    <dgm:pt modelId="{17AA2EB1-C1C5-46EB-9040-040640B5AD49}" type="pres">
      <dgm:prSet presAssocID="{90995C31-0033-4D17-B15F-B64864DCF615}" presName="child1Text" presStyleLbl="bgAcc1" presStyleIdx="0" presStyleCnt="4">
        <dgm:presLayoutVars>
          <dgm:bulletEnabled val="1"/>
        </dgm:presLayoutVars>
      </dgm:prSet>
      <dgm:spPr/>
    </dgm:pt>
    <dgm:pt modelId="{8803ACB9-DC76-44C7-92DB-2E5B4ED55488}" type="pres">
      <dgm:prSet presAssocID="{90995C31-0033-4D17-B15F-B64864DCF615}" presName="child2group" presStyleCnt="0"/>
      <dgm:spPr/>
    </dgm:pt>
    <dgm:pt modelId="{B06237CF-E5B5-4C16-991F-29AAD503E86F}" type="pres">
      <dgm:prSet presAssocID="{90995C31-0033-4D17-B15F-B64864DCF615}" presName="child2" presStyleLbl="bgAcc1" presStyleIdx="1" presStyleCnt="4" custScaleX="165585" custScaleY="128881" custLinFactNeighborX="40143" custLinFactNeighborY="16034"/>
      <dgm:spPr/>
    </dgm:pt>
    <dgm:pt modelId="{1A5BF2A0-8E81-448A-BE76-D55005219347}" type="pres">
      <dgm:prSet presAssocID="{90995C31-0033-4D17-B15F-B64864DCF615}" presName="child2Text" presStyleLbl="bgAcc1" presStyleIdx="1" presStyleCnt="4">
        <dgm:presLayoutVars>
          <dgm:bulletEnabled val="1"/>
        </dgm:presLayoutVars>
      </dgm:prSet>
      <dgm:spPr/>
    </dgm:pt>
    <dgm:pt modelId="{4457144D-EFE5-4FB8-99F6-28C52DB6E378}" type="pres">
      <dgm:prSet presAssocID="{90995C31-0033-4D17-B15F-B64864DCF615}" presName="child3group" presStyleCnt="0"/>
      <dgm:spPr/>
    </dgm:pt>
    <dgm:pt modelId="{AC5EBE94-8FA9-4587-AA92-CBCE12C2DDA2}" type="pres">
      <dgm:prSet presAssocID="{90995C31-0033-4D17-B15F-B64864DCF615}" presName="child3" presStyleLbl="bgAcc1" presStyleIdx="2" presStyleCnt="4" custScaleX="166670" custScaleY="123903" custLinFactNeighborX="40741" custLinFactNeighborY="-12186"/>
      <dgm:spPr/>
    </dgm:pt>
    <dgm:pt modelId="{59BA38A8-9B04-4CBA-9BA8-C32026B6F9CF}" type="pres">
      <dgm:prSet presAssocID="{90995C31-0033-4D17-B15F-B64864DCF615}" presName="child3Text" presStyleLbl="bgAcc1" presStyleIdx="2" presStyleCnt="4">
        <dgm:presLayoutVars>
          <dgm:bulletEnabled val="1"/>
        </dgm:presLayoutVars>
      </dgm:prSet>
      <dgm:spPr/>
    </dgm:pt>
    <dgm:pt modelId="{6A854156-ED14-4A9E-8A19-05301C91F9F5}" type="pres">
      <dgm:prSet presAssocID="{90995C31-0033-4D17-B15F-B64864DCF615}" presName="child4group" presStyleCnt="0"/>
      <dgm:spPr/>
    </dgm:pt>
    <dgm:pt modelId="{CFC4DF8A-D313-46E4-A8C2-627D72132082}" type="pres">
      <dgm:prSet presAssocID="{90995C31-0033-4D17-B15F-B64864DCF615}" presName="child4" presStyleLbl="bgAcc1" presStyleIdx="3" presStyleCnt="4" custScaleX="157102" custScaleY="141633" custLinFactNeighborX="-46506" custLinFactNeighborY="-16178"/>
      <dgm:spPr/>
    </dgm:pt>
    <dgm:pt modelId="{951BCCD5-260F-45FD-8B57-287C26C53F1B}" type="pres">
      <dgm:prSet presAssocID="{90995C31-0033-4D17-B15F-B64864DCF615}" presName="child4Text" presStyleLbl="bgAcc1" presStyleIdx="3" presStyleCnt="4">
        <dgm:presLayoutVars>
          <dgm:bulletEnabled val="1"/>
        </dgm:presLayoutVars>
      </dgm:prSet>
      <dgm:spPr/>
    </dgm:pt>
    <dgm:pt modelId="{1B585DA1-9A34-40DD-A2C3-34C5752436C2}" type="pres">
      <dgm:prSet presAssocID="{90995C31-0033-4D17-B15F-B64864DCF615}" presName="childPlaceholder" presStyleCnt="0"/>
      <dgm:spPr/>
    </dgm:pt>
    <dgm:pt modelId="{AF6FD2A3-504A-442E-94CD-141C18EA7E5C}" type="pres">
      <dgm:prSet presAssocID="{90995C31-0033-4D17-B15F-B64864DCF615}" presName="circle" presStyleCnt="0"/>
      <dgm:spPr/>
    </dgm:pt>
    <dgm:pt modelId="{9CDCF63B-7FF4-4401-AFB7-38A7E0B10491}" type="pres">
      <dgm:prSet presAssocID="{90995C31-0033-4D17-B15F-B64864DCF615}" presName="quadrant1" presStyleLbl="node1" presStyleIdx="0" presStyleCnt="4" custScaleX="62452" custScaleY="62236" custLinFactNeighborX="14921" custLinFactNeighborY="13678">
        <dgm:presLayoutVars>
          <dgm:chMax val="1"/>
          <dgm:bulletEnabled val="1"/>
        </dgm:presLayoutVars>
      </dgm:prSet>
      <dgm:spPr/>
    </dgm:pt>
    <dgm:pt modelId="{3BAE2319-EBF0-4D68-8744-2043CCDD06F5}" type="pres">
      <dgm:prSet presAssocID="{90995C31-0033-4D17-B15F-B64864DCF615}" presName="quadrant2" presStyleLbl="node1" presStyleIdx="1" presStyleCnt="4" custScaleX="61502" custScaleY="62702" custLinFactNeighborX="-18438" custLinFactNeighborY="12435">
        <dgm:presLayoutVars>
          <dgm:chMax val="1"/>
          <dgm:bulletEnabled val="1"/>
        </dgm:presLayoutVars>
      </dgm:prSet>
      <dgm:spPr/>
    </dgm:pt>
    <dgm:pt modelId="{D59E278F-470B-4471-AB5B-DDE990473457}" type="pres">
      <dgm:prSet presAssocID="{90995C31-0033-4D17-B15F-B64864DCF615}" presName="quadrant3" presStyleLbl="node1" presStyleIdx="2" presStyleCnt="4" custScaleX="60258" custScaleY="62548" custLinFactNeighborX="-19060" custLinFactNeighborY="-24247">
        <dgm:presLayoutVars>
          <dgm:chMax val="1"/>
          <dgm:bulletEnabled val="1"/>
        </dgm:presLayoutVars>
      </dgm:prSet>
      <dgm:spPr/>
    </dgm:pt>
    <dgm:pt modelId="{F7C81EA9-F92D-4506-A38C-DA5EEE7400DE}" type="pres">
      <dgm:prSet presAssocID="{90995C31-0033-4D17-B15F-B64864DCF615}" presName="quadrant4" presStyleLbl="node1" presStyleIdx="3" presStyleCnt="4" custScaleX="62506" custScaleY="59310" custLinFactNeighborX="16165" custLinFactNeighborY="-23626">
        <dgm:presLayoutVars>
          <dgm:chMax val="1"/>
          <dgm:bulletEnabled val="1"/>
        </dgm:presLayoutVars>
      </dgm:prSet>
      <dgm:spPr/>
    </dgm:pt>
    <dgm:pt modelId="{B2D886AC-0DF1-4104-85E4-E67B95EB3F99}" type="pres">
      <dgm:prSet presAssocID="{90995C31-0033-4D17-B15F-B64864DCF615}" presName="quadrantPlaceholder" presStyleCnt="0"/>
      <dgm:spPr/>
    </dgm:pt>
    <dgm:pt modelId="{A93D550D-C743-4175-A5D6-0EB2C152449B}" type="pres">
      <dgm:prSet presAssocID="{90995C31-0033-4D17-B15F-B64864DCF615}" presName="center1" presStyleLbl="fgShp" presStyleIdx="0" presStyleCnt="2" custScaleX="109497" custScaleY="117105" custLinFactNeighborY="-22781"/>
      <dgm:spPr/>
    </dgm:pt>
    <dgm:pt modelId="{5627B16E-6A68-44E2-87C7-CAC54364B4D6}" type="pres">
      <dgm:prSet presAssocID="{90995C31-0033-4D17-B15F-B64864DCF615}" presName="center2" presStyleLbl="fgShp" presStyleIdx="1" presStyleCnt="2"/>
      <dgm:spPr/>
    </dgm:pt>
  </dgm:ptLst>
  <dgm:cxnLst>
    <dgm:cxn modelId="{D09F1F00-AFE2-4B1C-912D-6D2FDD98EE53}" type="presOf" srcId="{DAFD5B1C-7E0C-4EF0-B662-13A58C0B1411}" destId="{5856B4D5-D09E-417E-81A1-B73C63930720}" srcOrd="0" destOrd="0" presId="urn:microsoft.com/office/officeart/2005/8/layout/cycle4"/>
    <dgm:cxn modelId="{37ECD300-F81E-9642-A40D-52C871AAFE33}" srcId="{A2E37233-B6D1-4347-8F7D-AB6298E3B871}" destId="{7EFFC845-C95E-E749-A1B8-FBF3831A9B18}" srcOrd="3" destOrd="0" parTransId="{0A9B8F6E-356F-BB40-9EC9-7C6E38C362AC}" sibTransId="{349A7E12-02E4-0C44-8942-0236F0D47F96}"/>
    <dgm:cxn modelId="{D38E5702-969C-E04F-98E6-C17F3E7396B4}" type="presOf" srcId="{7B09C366-CE06-DA46-91EC-3D5188DB10BC}" destId="{CFC4DF8A-D313-46E4-A8C2-627D72132082}" srcOrd="0" destOrd="1" presId="urn:microsoft.com/office/officeart/2005/8/layout/cycle4"/>
    <dgm:cxn modelId="{DE4A550C-E05F-45CB-ACA9-5D94C2E87EC6}" srcId="{90995C31-0033-4D17-B15F-B64864DCF615}" destId="{A2E37233-B6D1-4347-8F7D-AB6298E3B871}" srcOrd="2" destOrd="0" parTransId="{EBA0A412-A23D-4C43-9E59-15A7556E8336}" sibTransId="{A26CAD96-3166-485F-9C1E-FB2B9A60E3F6}"/>
    <dgm:cxn modelId="{2853341B-1B0F-504C-8927-3A69F470EAD9}" srcId="{A2E37233-B6D1-4347-8F7D-AB6298E3B871}" destId="{9D7472CC-7FDA-4143-A0B9-4303D43EDD39}" srcOrd="2" destOrd="0" parTransId="{56230FAA-45EA-7E4A-A0D3-1AA91E61C1F3}" sibTransId="{303ECA48-5906-2D4B-8568-7E1A9BC65634}"/>
    <dgm:cxn modelId="{351DE61F-5DEC-40B4-B46B-0723ACAAE369}" type="presOf" srcId="{A80C02CE-1AD2-4666-8F17-368269E3458A}" destId="{F7C81EA9-F92D-4506-A38C-DA5EEE7400DE}" srcOrd="0" destOrd="0" presId="urn:microsoft.com/office/officeart/2005/8/layout/cycle4"/>
    <dgm:cxn modelId="{A281E127-706B-9F40-8E99-528AC908761B}" type="presOf" srcId="{C75E16FC-A942-144E-9739-23AF9DB43A5D}" destId="{B06237CF-E5B5-4C16-991F-29AAD503E86F}" srcOrd="0" destOrd="4" presId="urn:microsoft.com/office/officeart/2005/8/layout/cycle4"/>
    <dgm:cxn modelId="{6E2ABE32-7BF7-4748-8103-DBA76846300A}" type="presOf" srcId="{13A65354-67EA-4CB9-A2A9-63024D563CE9}" destId="{5856B4D5-D09E-417E-81A1-B73C63930720}" srcOrd="0" destOrd="3" presId="urn:microsoft.com/office/officeart/2005/8/layout/cycle4"/>
    <dgm:cxn modelId="{EF2F4B33-DE87-1A4B-A9E5-9AF64C1A6AD3}" type="presOf" srcId="{7EFFC845-C95E-E749-A1B8-FBF3831A9B18}" destId="{59BA38A8-9B04-4CBA-9BA8-C32026B6F9CF}" srcOrd="1" destOrd="3" presId="urn:microsoft.com/office/officeart/2005/8/layout/cycle4"/>
    <dgm:cxn modelId="{117F3C35-5C1D-AE4F-B556-81C3FDD9E18D}" srcId="{969D200D-27F9-4C42-ABA5-F8BCAF9A3060}" destId="{8F337980-09DF-634F-B21C-23DBC0619859}" srcOrd="1" destOrd="0" parTransId="{419C5514-84EB-6341-ACE3-311409ED9C01}" sibTransId="{F9B6A4C5-BB57-1A4C-A24E-471EC19DB463}"/>
    <dgm:cxn modelId="{AC605D38-08BD-4D1F-ABFA-90C1D18705B4}" type="presOf" srcId="{DAFD5B1C-7E0C-4EF0-B662-13A58C0B1411}" destId="{17AA2EB1-C1C5-46EB-9040-040640B5AD49}" srcOrd="1" destOrd="0" presId="urn:microsoft.com/office/officeart/2005/8/layout/cycle4"/>
    <dgm:cxn modelId="{1494293E-7CFD-C140-B50D-E936562EE104}" type="presOf" srcId="{9D7472CC-7FDA-4143-A0B9-4303D43EDD39}" destId="{AC5EBE94-8FA9-4587-AA92-CBCE12C2DDA2}" srcOrd="0" destOrd="2" presId="urn:microsoft.com/office/officeart/2005/8/layout/cycle4"/>
    <dgm:cxn modelId="{FA90BE3E-9E70-4392-8501-E14683266DDD}" type="presOf" srcId="{4298D61B-A4C4-494E-BFA7-4DAEEFA694FA}" destId="{B06237CF-E5B5-4C16-991F-29AAD503E86F}" srcOrd="0" destOrd="0" presId="urn:microsoft.com/office/officeart/2005/8/layout/cycle4"/>
    <dgm:cxn modelId="{E7D64D45-41A7-4A96-A29D-905C16FB5D05}" type="presOf" srcId="{90995C31-0033-4D17-B15F-B64864DCF615}" destId="{303FF6A5-44E6-4EB1-8757-97FCF5A78835}" srcOrd="0" destOrd="0" presId="urn:microsoft.com/office/officeart/2005/8/layout/cycle4"/>
    <dgm:cxn modelId="{48493A47-AC04-4D66-A6DC-20B2E9A8B6AE}" type="presOf" srcId="{ACD10A6E-0868-4CC2-8B81-8C0EC47A3BBB}" destId="{9CDCF63B-7FF4-4401-AFB7-38A7E0B10491}" srcOrd="0" destOrd="0" presId="urn:microsoft.com/office/officeart/2005/8/layout/cycle4"/>
    <dgm:cxn modelId="{AB76064A-B341-4CC6-9126-D9C2B65BFF4B}" type="presOf" srcId="{FEC348ED-4EA5-4254-A7E2-086B0E6F0E8A}" destId="{951BCCD5-260F-45FD-8B57-287C26C53F1B}" srcOrd="1" destOrd="2" presId="urn:microsoft.com/office/officeart/2005/8/layout/cycle4"/>
    <dgm:cxn modelId="{6B14D14C-D31D-4CC2-9A27-297520E2B9EC}" type="presOf" srcId="{8339EA3B-6988-42A0-B3F4-772E58CD6646}" destId="{5856B4D5-D09E-417E-81A1-B73C63930720}" srcOrd="0" destOrd="4" presId="urn:microsoft.com/office/officeart/2005/8/layout/cycle4"/>
    <dgm:cxn modelId="{E8C9E14E-80A8-BB40-8A05-D62A8B1114F2}" type="presOf" srcId="{9F660B81-A69D-DF46-81EF-A4C766DD332B}" destId="{1A5BF2A0-8E81-448A-BE76-D55005219347}" srcOrd="1" destOrd="2" presId="urn:microsoft.com/office/officeart/2005/8/layout/cycle4"/>
    <dgm:cxn modelId="{FFC8FA56-AB7D-41EB-8870-4071D0A5B0C0}" type="presOf" srcId="{4EE59B07-EBCA-422D-B08B-71ADD9006382}" destId="{5856B4D5-D09E-417E-81A1-B73C63930720}" srcOrd="0" destOrd="5" presId="urn:microsoft.com/office/officeart/2005/8/layout/cycle4"/>
    <dgm:cxn modelId="{0AF88357-3C3F-4C09-8F0E-1E7954F7F82B}" type="presOf" srcId="{969D200D-27F9-4C42-ABA5-F8BCAF9A3060}" destId="{3BAE2319-EBF0-4D68-8744-2043CCDD06F5}" srcOrd="0" destOrd="0" presId="urn:microsoft.com/office/officeart/2005/8/layout/cycle4"/>
    <dgm:cxn modelId="{D01DCF5B-85CF-4074-A8F8-D754BF9FFE3E}" srcId="{ACD10A6E-0868-4CC2-8B81-8C0EC47A3BBB}" destId="{322F5B93-CB84-4651-9C61-BA4CF4D83269}" srcOrd="2" destOrd="0" parTransId="{E3B91E28-BD6E-47D4-AB32-59F4494464D6}" sibTransId="{DDFF937F-D63C-41D8-A345-5876C31C1460}"/>
    <dgm:cxn modelId="{A03BC060-D292-4B09-9EB0-DB5A5B0841B3}" srcId="{ACD10A6E-0868-4CC2-8B81-8C0EC47A3BBB}" destId="{326FAEE7-23C6-4ECF-8050-1106054E1130}" srcOrd="1" destOrd="0" parTransId="{8EB2A26E-0926-4854-B8AF-DA53A2576699}" sibTransId="{B4CD9DF5-CAFC-4F5A-A545-C87E2E46F7A6}"/>
    <dgm:cxn modelId="{702B2A62-225C-4549-8038-E178E6A1117D}" type="presOf" srcId="{13A65354-67EA-4CB9-A2A9-63024D563CE9}" destId="{17AA2EB1-C1C5-46EB-9040-040640B5AD49}" srcOrd="1" destOrd="3" presId="urn:microsoft.com/office/officeart/2005/8/layout/cycle4"/>
    <dgm:cxn modelId="{98AED562-A1A8-8141-8085-8245452E97EE}" type="presOf" srcId="{B04CFC5E-C9B4-F24F-A574-AC56F9EEC88D}" destId="{B06237CF-E5B5-4C16-991F-29AAD503E86F}" srcOrd="0" destOrd="3" presId="urn:microsoft.com/office/officeart/2005/8/layout/cycle4"/>
    <dgm:cxn modelId="{43FDF067-FF64-43B3-B8E6-1F3F1F535AE5}" type="presOf" srcId="{322F5B93-CB84-4651-9C61-BA4CF4D83269}" destId="{17AA2EB1-C1C5-46EB-9040-040640B5AD49}" srcOrd="1" destOrd="2" presId="urn:microsoft.com/office/officeart/2005/8/layout/cycle4"/>
    <dgm:cxn modelId="{3F295968-CBA3-48F4-B7C1-C50CC5259C56}" srcId="{90995C31-0033-4D17-B15F-B64864DCF615}" destId="{969D200D-27F9-4C42-ABA5-F8BCAF9A3060}" srcOrd="1" destOrd="0" parTransId="{57BAFE2F-A8FD-4D0D-8B4D-008CDCF7CBC7}" sibTransId="{62416266-A7C1-4475-ADDD-ED6F3EFF11E8}"/>
    <dgm:cxn modelId="{67D58B6A-1CFF-AF46-B99D-8A628A58525A}" srcId="{969D200D-27F9-4C42-ABA5-F8BCAF9A3060}" destId="{B04CFC5E-C9B4-F24F-A574-AC56F9EEC88D}" srcOrd="3" destOrd="0" parTransId="{1F88B53C-7FD8-134A-A8E9-CACE62037351}" sibTransId="{CD91205C-2DEB-A247-B13C-15E7FAA14A5C}"/>
    <dgm:cxn modelId="{4F15897D-B52B-433C-8E99-58433A48740B}" type="presOf" srcId="{4EE59B07-EBCA-422D-B08B-71ADD9006382}" destId="{17AA2EB1-C1C5-46EB-9040-040640B5AD49}" srcOrd="1" destOrd="5" presId="urn:microsoft.com/office/officeart/2005/8/layout/cycle4"/>
    <dgm:cxn modelId="{55278E7D-DEB8-6A40-BF44-FB438F22C195}" srcId="{A80C02CE-1AD2-4666-8F17-368269E3458A}" destId="{7B09C366-CE06-DA46-91EC-3D5188DB10BC}" srcOrd="1" destOrd="0" parTransId="{60797342-BF28-4149-BA96-EA2C5A1B3D79}" sibTransId="{0B98A487-37C0-AA42-89EB-54726CC42266}"/>
    <dgm:cxn modelId="{B3264883-9D0E-4910-A7D8-7674B5E8BA7A}" type="presOf" srcId="{FEC348ED-4EA5-4254-A7E2-086B0E6F0E8A}" destId="{CFC4DF8A-D313-46E4-A8C2-627D72132082}" srcOrd="0" destOrd="2" presId="urn:microsoft.com/office/officeart/2005/8/layout/cycle4"/>
    <dgm:cxn modelId="{27EB308B-08C8-4D39-98A4-E71978349AE0}" srcId="{90995C31-0033-4D17-B15F-B64864DCF615}" destId="{ACD10A6E-0868-4CC2-8B81-8C0EC47A3BBB}" srcOrd="0" destOrd="0" parTransId="{027C089B-CD5B-49F5-8BC3-F23159CE9738}" sibTransId="{6C9F849F-13F6-42FB-BB49-55F05CADEAAC}"/>
    <dgm:cxn modelId="{3BDB218C-3CF9-CF4B-AAD4-9E4B8644AAB2}" type="presOf" srcId="{8F337980-09DF-634F-B21C-23DBC0619859}" destId="{1A5BF2A0-8E81-448A-BE76-D55005219347}" srcOrd="1" destOrd="1" presId="urn:microsoft.com/office/officeart/2005/8/layout/cycle4"/>
    <dgm:cxn modelId="{66965B8F-35FB-4427-AF01-8BC4A73310D0}" srcId="{ACD10A6E-0868-4CC2-8B81-8C0EC47A3BBB}" destId="{8339EA3B-6988-42A0-B3F4-772E58CD6646}" srcOrd="4" destOrd="0" parTransId="{B90ED760-5331-4E0F-822F-D4E2411BB1B4}" sibTransId="{F21EA68B-8767-4C50-8321-945EA27FF167}"/>
    <dgm:cxn modelId="{B7D3CC97-4832-584B-9DA8-83DA124DA64C}" type="presOf" srcId="{C75E16FC-A942-144E-9739-23AF9DB43A5D}" destId="{1A5BF2A0-8E81-448A-BE76-D55005219347}" srcOrd="1" destOrd="4" presId="urn:microsoft.com/office/officeart/2005/8/layout/cycle4"/>
    <dgm:cxn modelId="{EDA16B99-D263-4C12-BF0E-121658897324}" type="presOf" srcId="{D4902325-494F-4E1A-8AB9-2592E11C8DAC}" destId="{59BA38A8-9B04-4CBA-9BA8-C32026B6F9CF}" srcOrd="1" destOrd="1" presId="urn:microsoft.com/office/officeart/2005/8/layout/cycle4"/>
    <dgm:cxn modelId="{860640A2-6625-2F46-90AB-F359F37E5D43}" srcId="{A2E37233-B6D1-4347-8F7D-AB6298E3B871}" destId="{552744E0-6E7B-1748-A647-7AC1309B1E16}" srcOrd="0" destOrd="0" parTransId="{FCB79002-2957-674F-A4CB-A2C4DCFC9606}" sibTransId="{097D0EAA-CBBF-AA4B-ACDD-25441AF2FE94}"/>
    <dgm:cxn modelId="{4C02EAA5-7E7A-F446-B66E-0DAFAAFA34C1}" type="presOf" srcId="{B04CFC5E-C9B4-F24F-A574-AC56F9EEC88D}" destId="{1A5BF2A0-8E81-448A-BE76-D55005219347}" srcOrd="1" destOrd="3" presId="urn:microsoft.com/office/officeart/2005/8/layout/cycle4"/>
    <dgm:cxn modelId="{8673CCA6-B303-4AE3-AA61-26B9FA16EFD2}" type="presOf" srcId="{A2E37233-B6D1-4347-8F7D-AB6298E3B871}" destId="{D59E278F-470B-4471-AB5B-DDE990473457}" srcOrd="0" destOrd="0" presId="urn:microsoft.com/office/officeart/2005/8/layout/cycle4"/>
    <dgm:cxn modelId="{9DCC52AC-E57C-004E-84CA-D165A081741E}" type="presOf" srcId="{7B09C366-CE06-DA46-91EC-3D5188DB10BC}" destId="{951BCCD5-260F-45FD-8B57-287C26C53F1B}" srcOrd="1" destOrd="1" presId="urn:microsoft.com/office/officeart/2005/8/layout/cycle4"/>
    <dgm:cxn modelId="{DA690DAE-3BB8-4F62-85CC-29BD662ACE45}" type="presOf" srcId="{322F5B93-CB84-4651-9C61-BA4CF4D83269}" destId="{5856B4D5-D09E-417E-81A1-B73C63930720}" srcOrd="0" destOrd="2" presId="urn:microsoft.com/office/officeart/2005/8/layout/cycle4"/>
    <dgm:cxn modelId="{DFF1D3B2-049D-4A38-8218-E6B78C16520E}" srcId="{90995C31-0033-4D17-B15F-B64864DCF615}" destId="{A80C02CE-1AD2-4666-8F17-368269E3458A}" srcOrd="3" destOrd="0" parTransId="{5061F561-8E4B-4157-B2D2-048996D63EAD}" sibTransId="{21794103-BAB7-42B3-A6AC-5CC63CACADDA}"/>
    <dgm:cxn modelId="{638863B3-4303-4C47-B562-D1C1A4D33B09}" type="presOf" srcId="{326FAEE7-23C6-4ECF-8050-1106054E1130}" destId="{17AA2EB1-C1C5-46EB-9040-040640B5AD49}" srcOrd="1" destOrd="1" presId="urn:microsoft.com/office/officeart/2005/8/layout/cycle4"/>
    <dgm:cxn modelId="{96022DBC-4E99-9947-8DC2-8F3362836C92}" type="presOf" srcId="{E814E05A-B235-7E47-933E-F44BAC9C756C}" destId="{CFC4DF8A-D313-46E4-A8C2-627D72132082}" srcOrd="0" destOrd="0" presId="urn:microsoft.com/office/officeart/2005/8/layout/cycle4"/>
    <dgm:cxn modelId="{479504BF-5D4E-D540-A1D0-42B7176F713B}" type="presOf" srcId="{E814E05A-B235-7E47-933E-F44BAC9C756C}" destId="{951BCCD5-260F-45FD-8B57-287C26C53F1B}" srcOrd="1" destOrd="0" presId="urn:microsoft.com/office/officeart/2005/8/layout/cycle4"/>
    <dgm:cxn modelId="{B73183BF-EA5F-4368-9A89-B2B5867AD4FD}" type="presOf" srcId="{4298D61B-A4C4-494E-BFA7-4DAEEFA694FA}" destId="{1A5BF2A0-8E81-448A-BE76-D55005219347}" srcOrd="1" destOrd="0" presId="urn:microsoft.com/office/officeart/2005/8/layout/cycle4"/>
    <dgm:cxn modelId="{1A0A01C6-91CC-4A5C-8D3E-0D687405BC28}" type="presOf" srcId="{326FAEE7-23C6-4ECF-8050-1106054E1130}" destId="{5856B4D5-D09E-417E-81A1-B73C63930720}" srcOrd="0" destOrd="1" presId="urn:microsoft.com/office/officeart/2005/8/layout/cycle4"/>
    <dgm:cxn modelId="{EC22FCCE-E4AD-F14B-B2EC-24B04606B3E6}" type="presOf" srcId="{7EFFC845-C95E-E749-A1B8-FBF3831A9B18}" destId="{AC5EBE94-8FA9-4587-AA92-CBCE12C2DDA2}" srcOrd="0" destOrd="3" presId="urn:microsoft.com/office/officeart/2005/8/layout/cycle4"/>
    <dgm:cxn modelId="{8597C1D0-1B55-4444-B18A-F6D51D39FE23}" srcId="{ACD10A6E-0868-4CC2-8B81-8C0EC47A3BBB}" destId="{13A65354-67EA-4CB9-A2A9-63024D563CE9}" srcOrd="3" destOrd="0" parTransId="{6EE50351-E5BE-4352-B010-7DA1B033A1CE}" sibTransId="{3B6CBFC1-773F-4E11-B9D2-4EA8C224A8BD}"/>
    <dgm:cxn modelId="{DCEC1BD8-FB16-4301-9F03-8088121464C0}" type="presOf" srcId="{D4902325-494F-4E1A-8AB9-2592E11C8DAC}" destId="{AC5EBE94-8FA9-4587-AA92-CBCE12C2DDA2}" srcOrd="0" destOrd="1" presId="urn:microsoft.com/office/officeart/2005/8/layout/cycle4"/>
    <dgm:cxn modelId="{30FC1DD8-34A5-9A42-846B-D9B6FFA8A2CB}" type="presOf" srcId="{552744E0-6E7B-1748-A647-7AC1309B1E16}" destId="{AC5EBE94-8FA9-4587-AA92-CBCE12C2DDA2}" srcOrd="0" destOrd="0" presId="urn:microsoft.com/office/officeart/2005/8/layout/cycle4"/>
    <dgm:cxn modelId="{42996EDB-14FC-1748-9A92-699783C91220}" type="presOf" srcId="{8F337980-09DF-634F-B21C-23DBC0619859}" destId="{B06237CF-E5B5-4C16-991F-29AAD503E86F}" srcOrd="0" destOrd="1" presId="urn:microsoft.com/office/officeart/2005/8/layout/cycle4"/>
    <dgm:cxn modelId="{C6E324E0-043D-4356-AC87-A668E2476620}" srcId="{969D200D-27F9-4C42-ABA5-F8BCAF9A3060}" destId="{4298D61B-A4C4-494E-BFA7-4DAEEFA694FA}" srcOrd="0" destOrd="0" parTransId="{31182638-94E0-47AE-8FD0-E94925042627}" sibTransId="{737EEAA4-A7AB-4C27-8F05-4AA18AF3AAC3}"/>
    <dgm:cxn modelId="{DAA0BDE0-4C68-42A0-9E66-F9EB1E066AAB}" srcId="{ACD10A6E-0868-4CC2-8B81-8C0EC47A3BBB}" destId="{4EE59B07-EBCA-422D-B08B-71ADD9006382}" srcOrd="5" destOrd="0" parTransId="{D17353AD-4107-4907-BD24-14F8165C3727}" sibTransId="{1A12C992-2912-47A8-A090-D1F0E789B866}"/>
    <dgm:cxn modelId="{B5400CE4-D84F-0448-89F7-34CC267540A4}" srcId="{A80C02CE-1AD2-4666-8F17-368269E3458A}" destId="{E814E05A-B235-7E47-933E-F44BAC9C756C}" srcOrd="0" destOrd="0" parTransId="{6D12BAAF-AE08-394C-85A7-E4BFE594E658}" sibTransId="{AD52790E-0CC2-0B4D-B691-79CCDAA60A2E}"/>
    <dgm:cxn modelId="{AFD070E4-67E2-4C44-8371-FD99A09500BE}" srcId="{969D200D-27F9-4C42-ABA5-F8BCAF9A3060}" destId="{C75E16FC-A942-144E-9739-23AF9DB43A5D}" srcOrd="4" destOrd="0" parTransId="{0859B319-CD78-254E-9E93-DFDA337E0B11}" sibTransId="{774B09AE-1D91-DD42-AC83-A71B2830D210}"/>
    <dgm:cxn modelId="{91EC0CE6-EACF-A644-8A4E-2585AF7F1948}" type="presOf" srcId="{9D7472CC-7FDA-4143-A0B9-4303D43EDD39}" destId="{59BA38A8-9B04-4CBA-9BA8-C32026B6F9CF}" srcOrd="1" destOrd="2" presId="urn:microsoft.com/office/officeart/2005/8/layout/cycle4"/>
    <dgm:cxn modelId="{3F74E0E6-6391-4C07-A2CD-291A960ACFB4}" srcId="{ACD10A6E-0868-4CC2-8B81-8C0EC47A3BBB}" destId="{DAFD5B1C-7E0C-4EF0-B662-13A58C0B1411}" srcOrd="0" destOrd="0" parTransId="{FBB3E688-C6CD-4380-BB2E-E4CEFB9167CF}" sibTransId="{8D7042AE-A70B-4168-9802-2B183C366B67}"/>
    <dgm:cxn modelId="{0D02C6E8-EB60-B245-B5A2-9040C2FA37ED}" type="presOf" srcId="{9F660B81-A69D-DF46-81EF-A4C766DD332B}" destId="{B06237CF-E5B5-4C16-991F-29AAD503E86F}" srcOrd="0" destOrd="2" presId="urn:microsoft.com/office/officeart/2005/8/layout/cycle4"/>
    <dgm:cxn modelId="{041356EB-B6D6-4A77-8CE0-36BE9ED47CB6}" type="presOf" srcId="{8339EA3B-6988-42A0-B3F4-772E58CD6646}" destId="{17AA2EB1-C1C5-46EB-9040-040640B5AD49}" srcOrd="1" destOrd="4" presId="urn:microsoft.com/office/officeart/2005/8/layout/cycle4"/>
    <dgm:cxn modelId="{3DAC21F1-5533-4327-866A-42CEACB4A95E}" srcId="{A80C02CE-1AD2-4666-8F17-368269E3458A}" destId="{FEC348ED-4EA5-4254-A7E2-086B0E6F0E8A}" srcOrd="2" destOrd="0" parTransId="{00BDB8CA-6494-4D5E-80A0-11F1B2EF04EE}" sibTransId="{7A27EF6F-6F44-401B-A9EC-3881B30393C8}"/>
    <dgm:cxn modelId="{C6E2B2F6-8151-4441-9226-E52108D7B7D4}" srcId="{A2E37233-B6D1-4347-8F7D-AB6298E3B871}" destId="{D4902325-494F-4E1A-8AB9-2592E11C8DAC}" srcOrd="1" destOrd="0" parTransId="{DD13BE4C-A4B8-4229-ADFC-43FC78ED26ED}" sibTransId="{65C3DB13-9A13-448C-BB2F-DF1E5B97CFF7}"/>
    <dgm:cxn modelId="{FE4932FB-857D-7B49-940B-1863D651199E}" type="presOf" srcId="{552744E0-6E7B-1748-A647-7AC1309B1E16}" destId="{59BA38A8-9B04-4CBA-9BA8-C32026B6F9CF}" srcOrd="1" destOrd="0" presId="urn:microsoft.com/office/officeart/2005/8/layout/cycle4"/>
    <dgm:cxn modelId="{6AB703FF-955A-584B-BB71-BB194D947C1D}" srcId="{969D200D-27F9-4C42-ABA5-F8BCAF9A3060}" destId="{9F660B81-A69D-DF46-81EF-A4C766DD332B}" srcOrd="2" destOrd="0" parTransId="{4DFC4D03-45AF-804B-86FE-EE602ED9D344}" sibTransId="{EF9473F0-D0CA-C544-ABBB-F0154B7DF8F9}"/>
    <dgm:cxn modelId="{42E47F88-DBB9-4F1A-82B2-775DBDD1885E}" type="presParOf" srcId="{303FF6A5-44E6-4EB1-8757-97FCF5A78835}" destId="{2D9700B6-B01C-4C51-92BE-70A72213993C}" srcOrd="0" destOrd="0" presId="urn:microsoft.com/office/officeart/2005/8/layout/cycle4"/>
    <dgm:cxn modelId="{8493724D-7E65-4F68-9A3B-161E41346C21}" type="presParOf" srcId="{2D9700B6-B01C-4C51-92BE-70A72213993C}" destId="{1FD47BE5-5F17-4EF7-8841-64A6A6FE0505}" srcOrd="0" destOrd="0" presId="urn:microsoft.com/office/officeart/2005/8/layout/cycle4"/>
    <dgm:cxn modelId="{EE759122-EFE2-4D0B-BAA2-8A998C611C93}" type="presParOf" srcId="{1FD47BE5-5F17-4EF7-8841-64A6A6FE0505}" destId="{5856B4D5-D09E-417E-81A1-B73C63930720}" srcOrd="0" destOrd="0" presId="urn:microsoft.com/office/officeart/2005/8/layout/cycle4"/>
    <dgm:cxn modelId="{FEB0DB5E-5730-4676-B4BA-BE1EB7EDD6A4}" type="presParOf" srcId="{1FD47BE5-5F17-4EF7-8841-64A6A6FE0505}" destId="{17AA2EB1-C1C5-46EB-9040-040640B5AD49}" srcOrd="1" destOrd="0" presId="urn:microsoft.com/office/officeart/2005/8/layout/cycle4"/>
    <dgm:cxn modelId="{B265C961-106F-485F-8A19-D191A9748C1A}" type="presParOf" srcId="{2D9700B6-B01C-4C51-92BE-70A72213993C}" destId="{8803ACB9-DC76-44C7-92DB-2E5B4ED55488}" srcOrd="1" destOrd="0" presId="urn:microsoft.com/office/officeart/2005/8/layout/cycle4"/>
    <dgm:cxn modelId="{288D784E-D4B1-43EF-81E2-4881AAE3626D}" type="presParOf" srcId="{8803ACB9-DC76-44C7-92DB-2E5B4ED55488}" destId="{B06237CF-E5B5-4C16-991F-29AAD503E86F}" srcOrd="0" destOrd="0" presId="urn:microsoft.com/office/officeart/2005/8/layout/cycle4"/>
    <dgm:cxn modelId="{1CDE3514-8214-40AB-A4A3-E2ABE1F5139F}" type="presParOf" srcId="{8803ACB9-DC76-44C7-92DB-2E5B4ED55488}" destId="{1A5BF2A0-8E81-448A-BE76-D55005219347}" srcOrd="1" destOrd="0" presId="urn:microsoft.com/office/officeart/2005/8/layout/cycle4"/>
    <dgm:cxn modelId="{8E843AA7-27E0-46C3-B658-1272101E8B28}" type="presParOf" srcId="{2D9700B6-B01C-4C51-92BE-70A72213993C}" destId="{4457144D-EFE5-4FB8-99F6-28C52DB6E378}" srcOrd="2" destOrd="0" presId="urn:microsoft.com/office/officeart/2005/8/layout/cycle4"/>
    <dgm:cxn modelId="{18FDB331-7483-41C3-9361-2789898BFFAE}" type="presParOf" srcId="{4457144D-EFE5-4FB8-99F6-28C52DB6E378}" destId="{AC5EBE94-8FA9-4587-AA92-CBCE12C2DDA2}" srcOrd="0" destOrd="0" presId="urn:microsoft.com/office/officeart/2005/8/layout/cycle4"/>
    <dgm:cxn modelId="{3AF5BE01-F765-4B66-BC4F-95159D643114}" type="presParOf" srcId="{4457144D-EFE5-4FB8-99F6-28C52DB6E378}" destId="{59BA38A8-9B04-4CBA-9BA8-C32026B6F9CF}" srcOrd="1" destOrd="0" presId="urn:microsoft.com/office/officeart/2005/8/layout/cycle4"/>
    <dgm:cxn modelId="{AA2F02B3-19F7-4F13-B463-1F2927DAB0A6}" type="presParOf" srcId="{2D9700B6-B01C-4C51-92BE-70A72213993C}" destId="{6A854156-ED14-4A9E-8A19-05301C91F9F5}" srcOrd="3" destOrd="0" presId="urn:microsoft.com/office/officeart/2005/8/layout/cycle4"/>
    <dgm:cxn modelId="{EB6F1F03-771B-4E5D-85AB-AF443F9243F2}" type="presParOf" srcId="{6A854156-ED14-4A9E-8A19-05301C91F9F5}" destId="{CFC4DF8A-D313-46E4-A8C2-627D72132082}" srcOrd="0" destOrd="0" presId="urn:microsoft.com/office/officeart/2005/8/layout/cycle4"/>
    <dgm:cxn modelId="{C26FB9CC-E14D-4D94-AF52-F1184791A606}" type="presParOf" srcId="{6A854156-ED14-4A9E-8A19-05301C91F9F5}" destId="{951BCCD5-260F-45FD-8B57-287C26C53F1B}" srcOrd="1" destOrd="0" presId="urn:microsoft.com/office/officeart/2005/8/layout/cycle4"/>
    <dgm:cxn modelId="{057379B1-1032-40B6-802D-0B4BEB3FF829}" type="presParOf" srcId="{2D9700B6-B01C-4C51-92BE-70A72213993C}" destId="{1B585DA1-9A34-40DD-A2C3-34C5752436C2}" srcOrd="4" destOrd="0" presId="urn:microsoft.com/office/officeart/2005/8/layout/cycle4"/>
    <dgm:cxn modelId="{FC615568-519B-4350-8F20-9932BCFE0104}" type="presParOf" srcId="{303FF6A5-44E6-4EB1-8757-97FCF5A78835}" destId="{AF6FD2A3-504A-442E-94CD-141C18EA7E5C}" srcOrd="1" destOrd="0" presId="urn:microsoft.com/office/officeart/2005/8/layout/cycle4"/>
    <dgm:cxn modelId="{9E54DC71-CC90-4395-BE85-25BF605244BE}" type="presParOf" srcId="{AF6FD2A3-504A-442E-94CD-141C18EA7E5C}" destId="{9CDCF63B-7FF4-4401-AFB7-38A7E0B10491}" srcOrd="0" destOrd="0" presId="urn:microsoft.com/office/officeart/2005/8/layout/cycle4"/>
    <dgm:cxn modelId="{D63DFBB9-CF66-415B-8E31-36742EF79769}" type="presParOf" srcId="{AF6FD2A3-504A-442E-94CD-141C18EA7E5C}" destId="{3BAE2319-EBF0-4D68-8744-2043CCDD06F5}" srcOrd="1" destOrd="0" presId="urn:microsoft.com/office/officeart/2005/8/layout/cycle4"/>
    <dgm:cxn modelId="{A25C3758-62DD-4236-95B5-B5B64A3954EB}" type="presParOf" srcId="{AF6FD2A3-504A-442E-94CD-141C18EA7E5C}" destId="{D59E278F-470B-4471-AB5B-DDE990473457}" srcOrd="2" destOrd="0" presId="urn:microsoft.com/office/officeart/2005/8/layout/cycle4"/>
    <dgm:cxn modelId="{296DD9EF-F55E-4660-AD9F-44F4508E3678}" type="presParOf" srcId="{AF6FD2A3-504A-442E-94CD-141C18EA7E5C}" destId="{F7C81EA9-F92D-4506-A38C-DA5EEE7400DE}" srcOrd="3" destOrd="0" presId="urn:microsoft.com/office/officeart/2005/8/layout/cycle4"/>
    <dgm:cxn modelId="{9D296E99-2268-4AD5-A018-FF33B0B4954A}" type="presParOf" srcId="{AF6FD2A3-504A-442E-94CD-141C18EA7E5C}" destId="{B2D886AC-0DF1-4104-85E4-E67B95EB3F99}" srcOrd="4" destOrd="0" presId="urn:microsoft.com/office/officeart/2005/8/layout/cycle4"/>
    <dgm:cxn modelId="{D395F3BD-1145-411E-96F0-D0C1BEAF51EF}" type="presParOf" srcId="{303FF6A5-44E6-4EB1-8757-97FCF5A78835}" destId="{A93D550D-C743-4175-A5D6-0EB2C152449B}" srcOrd="2" destOrd="0" presId="urn:microsoft.com/office/officeart/2005/8/layout/cycle4"/>
    <dgm:cxn modelId="{94AC8AC5-2485-4CDA-A294-AC1D0151BA3C}" type="presParOf" srcId="{303FF6A5-44E6-4EB1-8757-97FCF5A78835}" destId="{5627B16E-6A68-44E2-87C7-CAC54364B4D6}"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5EBE94-8FA9-4587-AA92-CBCE12C2DDA2}">
      <dsp:nvSpPr>
        <dsp:cNvPr id="0" name=""/>
        <dsp:cNvSpPr/>
      </dsp:nvSpPr>
      <dsp:spPr>
        <a:xfrm>
          <a:off x="5976256" y="3127645"/>
          <a:ext cx="4308720" cy="207489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rgbClr val="002060"/>
              </a:solidFill>
            </a:rPr>
            <a:t>Data Split</a:t>
          </a:r>
        </a:p>
        <a:p>
          <a:pPr marL="171450" lvl="1" indent="-171450" algn="l" defTabSz="800100">
            <a:lnSpc>
              <a:spcPct val="90000"/>
            </a:lnSpc>
            <a:spcBef>
              <a:spcPct val="0"/>
            </a:spcBef>
            <a:spcAft>
              <a:spcPct val="15000"/>
            </a:spcAft>
            <a:buChar char="•"/>
          </a:pPr>
          <a:r>
            <a:rPr lang="en-US" sz="1800" kern="1200" dirty="0">
              <a:solidFill>
                <a:srgbClr val="002060"/>
              </a:solidFill>
            </a:rPr>
            <a:t>Model Development</a:t>
          </a:r>
        </a:p>
        <a:p>
          <a:pPr marL="171450" lvl="1" indent="-171450" algn="l" defTabSz="800100">
            <a:lnSpc>
              <a:spcPct val="90000"/>
            </a:lnSpc>
            <a:spcBef>
              <a:spcPct val="0"/>
            </a:spcBef>
            <a:spcAft>
              <a:spcPct val="15000"/>
            </a:spcAft>
            <a:buChar char="•"/>
          </a:pPr>
          <a:r>
            <a:rPr lang="en-US" sz="1800" kern="1200" dirty="0">
              <a:solidFill>
                <a:srgbClr val="002060"/>
              </a:solidFill>
            </a:rPr>
            <a:t>Model evaluation and accuracy</a:t>
          </a:r>
        </a:p>
        <a:p>
          <a:pPr marL="171450" lvl="1" indent="-171450" algn="l" defTabSz="800100">
            <a:lnSpc>
              <a:spcPct val="90000"/>
            </a:lnSpc>
            <a:spcBef>
              <a:spcPct val="0"/>
            </a:spcBef>
            <a:spcAft>
              <a:spcPct val="15000"/>
            </a:spcAft>
            <a:buChar char="•"/>
          </a:pPr>
          <a:endParaRPr lang="en-US" sz="1800" kern="1200" dirty="0">
            <a:solidFill>
              <a:srgbClr val="002060"/>
            </a:solidFill>
          </a:endParaRPr>
        </a:p>
      </dsp:txBody>
      <dsp:txXfrm>
        <a:off x="7314451" y="3691948"/>
        <a:ext cx="2924946" cy="1465011"/>
      </dsp:txXfrm>
    </dsp:sp>
    <dsp:sp modelId="{CFC4DF8A-D313-46E4-A8C2-627D72132082}">
      <dsp:nvSpPr>
        <dsp:cNvPr id="0" name=""/>
        <dsp:cNvSpPr/>
      </dsp:nvSpPr>
      <dsp:spPr>
        <a:xfrm>
          <a:off x="0" y="2912341"/>
          <a:ext cx="4061370" cy="23718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rgbClr val="002060"/>
              </a:solidFill>
            </a:rPr>
            <a:t>Live tracking</a:t>
          </a:r>
        </a:p>
        <a:p>
          <a:pPr marL="171450" lvl="1" indent="-171450" algn="l" defTabSz="800100">
            <a:lnSpc>
              <a:spcPct val="90000"/>
            </a:lnSpc>
            <a:spcBef>
              <a:spcPct val="0"/>
            </a:spcBef>
            <a:spcAft>
              <a:spcPct val="15000"/>
            </a:spcAft>
            <a:buChar char="•"/>
          </a:pPr>
          <a:r>
            <a:rPr lang="en-US" sz="1800" kern="1200" dirty="0">
              <a:solidFill>
                <a:srgbClr val="002060"/>
              </a:solidFill>
            </a:rPr>
            <a:t>Simulations</a:t>
          </a:r>
        </a:p>
        <a:p>
          <a:pPr marL="171450" lvl="1" indent="-171450" algn="l" defTabSz="800100">
            <a:lnSpc>
              <a:spcPct val="90000"/>
            </a:lnSpc>
            <a:spcBef>
              <a:spcPct val="0"/>
            </a:spcBef>
            <a:spcAft>
              <a:spcPct val="15000"/>
            </a:spcAft>
            <a:buChar char="•"/>
          </a:pPr>
          <a:r>
            <a:rPr lang="en-US" sz="1800" kern="1200" dirty="0">
              <a:solidFill>
                <a:srgbClr val="002060"/>
              </a:solidFill>
            </a:rPr>
            <a:t>Business conclusions</a:t>
          </a:r>
          <a:endParaRPr lang="en-US" sz="1400" kern="1200" dirty="0">
            <a:solidFill>
              <a:srgbClr val="002060"/>
            </a:solidFill>
          </a:endParaRPr>
        </a:p>
      </dsp:txBody>
      <dsp:txXfrm>
        <a:off x="52101" y="3557392"/>
        <a:ext cx="2738757" cy="1674649"/>
      </dsp:txXfrm>
    </dsp:sp>
    <dsp:sp modelId="{B06237CF-E5B5-4C16-991F-29AAD503E86F}">
      <dsp:nvSpPr>
        <dsp:cNvPr id="0" name=""/>
        <dsp:cNvSpPr/>
      </dsp:nvSpPr>
      <dsp:spPr>
        <a:xfrm>
          <a:off x="6004305" y="-8"/>
          <a:ext cx="4280671" cy="21582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kumimoji="0" lang="en-US" sz="1800" b="0" i="0" u="none" strike="noStrike" kern="1200" cap="none" spc="0" normalizeH="0" baseline="0" noProof="0" dirty="0">
              <a:ln>
                <a:noFill/>
              </a:ln>
              <a:solidFill>
                <a:srgbClr val="002060"/>
              </a:solidFill>
              <a:effectLst/>
              <a:uLnTx/>
              <a:uFillTx/>
              <a:latin typeface="+mn-lt"/>
              <a:ea typeface="+mn-ea"/>
              <a:cs typeface="+mn-cs"/>
            </a:rPr>
            <a:t>Business Findings</a:t>
          </a:r>
          <a:endParaRPr lang="en-US" sz="1800" kern="1200" dirty="0">
            <a:latin typeface="+mn-lt"/>
          </a:endParaRPr>
        </a:p>
        <a:p>
          <a:pPr marL="171450" lvl="1" indent="-171450" algn="l" defTabSz="800100">
            <a:lnSpc>
              <a:spcPct val="90000"/>
            </a:lnSpc>
            <a:spcBef>
              <a:spcPct val="0"/>
            </a:spcBef>
            <a:spcAft>
              <a:spcPct val="15000"/>
            </a:spcAft>
            <a:buChar char="•"/>
          </a:pPr>
          <a:r>
            <a:rPr kumimoji="0" lang="en-US" sz="1800" b="0" i="0" u="none" strike="noStrike" kern="1200" cap="none" spc="0" normalizeH="0" baseline="0" noProof="0" dirty="0">
              <a:ln>
                <a:noFill/>
              </a:ln>
              <a:solidFill>
                <a:srgbClr val="002060"/>
              </a:solidFill>
              <a:effectLst/>
              <a:uLnTx/>
              <a:uFillTx/>
              <a:latin typeface="+mn-lt"/>
              <a:ea typeface="+mn-ea"/>
              <a:cs typeface="+mn-cs"/>
            </a:rPr>
            <a:t>Key Insights </a:t>
          </a:r>
          <a:endParaRPr lang="en-US" sz="1800" kern="1200" dirty="0">
            <a:latin typeface="+mn-lt"/>
          </a:endParaRPr>
        </a:p>
        <a:p>
          <a:pPr marL="171450" lvl="1" indent="-171450" algn="l" defTabSz="800100">
            <a:lnSpc>
              <a:spcPct val="90000"/>
            </a:lnSpc>
            <a:spcBef>
              <a:spcPct val="0"/>
            </a:spcBef>
            <a:spcAft>
              <a:spcPct val="15000"/>
            </a:spcAft>
            <a:buChar char="•"/>
          </a:pPr>
          <a:r>
            <a:rPr lang="en-US" sz="1800" kern="1200" dirty="0">
              <a:latin typeface="+mn-lt"/>
            </a:rPr>
            <a:t>Correlations</a:t>
          </a:r>
        </a:p>
        <a:p>
          <a:pPr marL="171450" lvl="1" indent="-171450" algn="l" defTabSz="800100">
            <a:lnSpc>
              <a:spcPct val="90000"/>
            </a:lnSpc>
            <a:spcBef>
              <a:spcPct val="0"/>
            </a:spcBef>
            <a:spcAft>
              <a:spcPct val="15000"/>
            </a:spcAft>
            <a:buChar char="•"/>
          </a:pPr>
          <a:r>
            <a:rPr lang="en-US" sz="1800" kern="1200" dirty="0">
              <a:solidFill>
                <a:srgbClr val="002060"/>
              </a:solidFill>
            </a:rPr>
            <a:t>Tableau Dashboard</a:t>
          </a:r>
          <a:endParaRPr lang="en-US" sz="1800" kern="1200" dirty="0">
            <a:latin typeface="+mn-lt"/>
          </a:endParaRPr>
        </a:p>
        <a:p>
          <a:pPr marL="171450" lvl="1" indent="-171450" algn="l" defTabSz="800100">
            <a:lnSpc>
              <a:spcPct val="90000"/>
            </a:lnSpc>
            <a:spcBef>
              <a:spcPct val="0"/>
            </a:spcBef>
            <a:spcAft>
              <a:spcPct val="15000"/>
            </a:spcAft>
            <a:buChar char="•"/>
          </a:pPr>
          <a:endParaRPr lang="en-US" sz="1800" kern="1200" dirty="0">
            <a:latin typeface="+mn-lt"/>
          </a:endParaRPr>
        </a:p>
      </dsp:txBody>
      <dsp:txXfrm>
        <a:off x="7335916" y="47402"/>
        <a:ext cx="2901650" cy="1523871"/>
      </dsp:txXfrm>
    </dsp:sp>
    <dsp:sp modelId="{5856B4D5-D09E-417E-81A1-B73C63930720}">
      <dsp:nvSpPr>
        <dsp:cNvPr id="0" name=""/>
        <dsp:cNvSpPr/>
      </dsp:nvSpPr>
      <dsp:spPr>
        <a:xfrm>
          <a:off x="0" y="-82290"/>
          <a:ext cx="4176514" cy="214896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rgbClr val="002060"/>
              </a:solidFill>
              <a:latin typeface="+mn-lt"/>
            </a:rPr>
            <a:t>Business objectives</a:t>
          </a:r>
        </a:p>
        <a:p>
          <a:pPr marL="228600" lvl="1" indent="-228600" algn="l" defTabSz="889000">
            <a:lnSpc>
              <a:spcPct val="90000"/>
            </a:lnSpc>
            <a:spcBef>
              <a:spcPct val="0"/>
            </a:spcBef>
            <a:spcAft>
              <a:spcPct val="15000"/>
            </a:spcAft>
            <a:buChar char="•"/>
          </a:pPr>
          <a:r>
            <a:rPr lang="en-US" sz="2000" kern="1200" dirty="0">
              <a:solidFill>
                <a:srgbClr val="002060"/>
              </a:solidFill>
              <a:latin typeface="+mn-lt"/>
            </a:rPr>
            <a:t>About the data set</a:t>
          </a:r>
        </a:p>
        <a:p>
          <a:pPr marL="228600" lvl="1" indent="-228600" algn="l" defTabSz="889000">
            <a:lnSpc>
              <a:spcPct val="90000"/>
            </a:lnSpc>
            <a:spcBef>
              <a:spcPct val="0"/>
            </a:spcBef>
            <a:spcAft>
              <a:spcPct val="15000"/>
            </a:spcAft>
            <a:buChar char="•"/>
          </a:pPr>
          <a:r>
            <a:rPr lang="en-US" sz="2000" kern="1200" dirty="0">
              <a:solidFill>
                <a:srgbClr val="002060"/>
              </a:solidFill>
              <a:latin typeface="+mn-lt"/>
            </a:rPr>
            <a:t>Data type transformation</a:t>
          </a:r>
        </a:p>
        <a:p>
          <a:pPr marL="228600" lvl="1" indent="-228600" algn="l" defTabSz="889000">
            <a:lnSpc>
              <a:spcPct val="90000"/>
            </a:lnSpc>
            <a:spcBef>
              <a:spcPct val="0"/>
            </a:spcBef>
            <a:spcAft>
              <a:spcPct val="15000"/>
            </a:spcAft>
            <a:buChar char="•"/>
          </a:pPr>
          <a:r>
            <a:rPr lang="en-US" sz="2000" kern="1200" dirty="0">
              <a:solidFill>
                <a:srgbClr val="002060"/>
              </a:solidFill>
              <a:latin typeface="+mn-lt"/>
            </a:rPr>
            <a:t>Treating </a:t>
          </a:r>
          <a:r>
            <a:rPr lang="en-US" sz="2000" kern="1200" dirty="0" err="1">
              <a:solidFill>
                <a:srgbClr val="002060"/>
              </a:solidFill>
              <a:latin typeface="+mn-lt"/>
            </a:rPr>
            <a:t>NaNs</a:t>
          </a:r>
          <a:endParaRPr lang="en-US" sz="2000" kern="1200" dirty="0">
            <a:solidFill>
              <a:srgbClr val="002060"/>
            </a:solidFill>
            <a:latin typeface="+mn-lt"/>
          </a:endParaRPr>
        </a:p>
        <a:p>
          <a:pPr marL="228600" lvl="1" indent="-228600" algn="l" defTabSz="889000">
            <a:lnSpc>
              <a:spcPct val="90000"/>
            </a:lnSpc>
            <a:spcBef>
              <a:spcPct val="0"/>
            </a:spcBef>
            <a:spcAft>
              <a:spcPct val="15000"/>
            </a:spcAft>
            <a:buChar char="•"/>
          </a:pPr>
          <a:r>
            <a:rPr lang="en-US" sz="2000" kern="1200" dirty="0">
              <a:solidFill>
                <a:srgbClr val="002060"/>
              </a:solidFill>
              <a:latin typeface="+mn-lt"/>
            </a:rPr>
            <a:t>Treating Outliers  </a:t>
          </a:r>
        </a:p>
        <a:p>
          <a:pPr marL="114300" lvl="1" indent="-114300" algn="l" defTabSz="622300">
            <a:lnSpc>
              <a:spcPct val="90000"/>
            </a:lnSpc>
            <a:spcBef>
              <a:spcPct val="0"/>
            </a:spcBef>
            <a:spcAft>
              <a:spcPct val="15000"/>
            </a:spcAft>
            <a:buChar char="•"/>
          </a:pPr>
          <a:endParaRPr lang="en-US" sz="1400" kern="1200" dirty="0">
            <a:solidFill>
              <a:srgbClr val="002060"/>
            </a:solidFill>
            <a:latin typeface="+mn-lt"/>
          </a:endParaRPr>
        </a:p>
      </dsp:txBody>
      <dsp:txXfrm>
        <a:off x="47206" y="-35084"/>
        <a:ext cx="2829148" cy="1517308"/>
      </dsp:txXfrm>
    </dsp:sp>
    <dsp:sp modelId="{9CDCF63B-7FF4-4401-AFB7-38A7E0B10491}">
      <dsp:nvSpPr>
        <dsp:cNvPr id="0" name=""/>
        <dsp:cNvSpPr/>
      </dsp:nvSpPr>
      <dsp:spPr>
        <a:xfrm>
          <a:off x="3587713" y="1062779"/>
          <a:ext cx="1415136" cy="1410241"/>
        </a:xfrm>
        <a:prstGeom prst="pieWedge">
          <a:avLst/>
        </a:prstGeom>
        <a:solidFill>
          <a:srgbClr val="8BE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002060"/>
              </a:solidFill>
            </a:rPr>
            <a:t>Objectives </a:t>
          </a:r>
        </a:p>
        <a:p>
          <a:pPr marL="0" lvl="0" indent="0" algn="ctr" defTabSz="488950">
            <a:lnSpc>
              <a:spcPct val="90000"/>
            </a:lnSpc>
            <a:spcBef>
              <a:spcPct val="0"/>
            </a:spcBef>
            <a:spcAft>
              <a:spcPct val="35000"/>
            </a:spcAft>
            <a:buNone/>
          </a:pPr>
          <a:r>
            <a:rPr lang="en-US" sz="1100" b="1" kern="1200" dirty="0">
              <a:solidFill>
                <a:srgbClr val="002060"/>
              </a:solidFill>
            </a:rPr>
            <a:t>&amp; </a:t>
          </a:r>
        </a:p>
        <a:p>
          <a:pPr marL="0" lvl="0" indent="0" algn="ctr" defTabSz="488950">
            <a:lnSpc>
              <a:spcPct val="90000"/>
            </a:lnSpc>
            <a:spcBef>
              <a:spcPct val="0"/>
            </a:spcBef>
            <a:spcAft>
              <a:spcPct val="35000"/>
            </a:spcAft>
            <a:buNone/>
          </a:pPr>
          <a:r>
            <a:rPr lang="en-US" sz="1100" b="1" kern="1200" dirty="0">
              <a:solidFill>
                <a:srgbClr val="002060"/>
              </a:solidFill>
            </a:rPr>
            <a:t>EDA</a:t>
          </a:r>
        </a:p>
      </dsp:txBody>
      <dsp:txXfrm>
        <a:off x="4002197" y="1475829"/>
        <a:ext cx="1000652" cy="997191"/>
      </dsp:txXfrm>
    </dsp:sp>
    <dsp:sp modelId="{3BAE2319-EBF0-4D68-8744-2043CCDD06F5}">
      <dsp:nvSpPr>
        <dsp:cNvPr id="0" name=""/>
        <dsp:cNvSpPr/>
      </dsp:nvSpPr>
      <dsp:spPr>
        <a:xfrm rot="5400000">
          <a:off x="5199601" y="1042929"/>
          <a:ext cx="1420800" cy="1393609"/>
        </a:xfrm>
        <a:prstGeom prst="pieWedge">
          <a:avLst/>
        </a:prstGeom>
        <a:solidFill>
          <a:srgbClr val="4BD8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002060"/>
              </a:solidFill>
            </a:rPr>
            <a:t>Visualization</a:t>
          </a:r>
          <a:endParaRPr lang="en-US" sz="1100" b="1" kern="1200" dirty="0">
            <a:solidFill>
              <a:srgbClr val="002060"/>
            </a:solidFill>
          </a:endParaRPr>
        </a:p>
      </dsp:txBody>
      <dsp:txXfrm rot="-5400000">
        <a:off x="5213196" y="1445477"/>
        <a:ext cx="985430" cy="1004657"/>
      </dsp:txXfrm>
    </dsp:sp>
    <dsp:sp modelId="{D59E278F-470B-4471-AB5B-DDE990473457}">
      <dsp:nvSpPr>
        <dsp:cNvPr id="0" name=""/>
        <dsp:cNvSpPr/>
      </dsp:nvSpPr>
      <dsp:spPr>
        <a:xfrm rot="10800000">
          <a:off x="5213197" y="2570501"/>
          <a:ext cx="1365420" cy="1417311"/>
        </a:xfrm>
        <a:prstGeom prst="pieWedge">
          <a:avLst/>
        </a:prstGeom>
        <a:solidFill>
          <a:srgbClr val="00A0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002060"/>
              </a:solidFill>
            </a:rPr>
            <a:t>Modeling</a:t>
          </a:r>
          <a:endParaRPr lang="en-US" sz="1100" b="1" kern="1200" dirty="0">
            <a:solidFill>
              <a:srgbClr val="002060"/>
            </a:solidFill>
          </a:endParaRPr>
        </a:p>
      </dsp:txBody>
      <dsp:txXfrm rot="10800000">
        <a:off x="5213197" y="2570501"/>
        <a:ext cx="965498" cy="1002190"/>
      </dsp:txXfrm>
    </dsp:sp>
    <dsp:sp modelId="{F7C81EA9-F92D-4506-A38C-DA5EEE7400DE}">
      <dsp:nvSpPr>
        <dsp:cNvPr id="0" name=""/>
        <dsp:cNvSpPr/>
      </dsp:nvSpPr>
      <dsp:spPr>
        <a:xfrm rot="16200000">
          <a:off x="3651500" y="2585048"/>
          <a:ext cx="1343939" cy="1416359"/>
        </a:xfrm>
        <a:prstGeom prst="pieWedge">
          <a:avLst/>
        </a:prstGeom>
        <a:solidFill>
          <a:srgbClr val="0078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endParaRPr lang="en-US" sz="1100" b="1" kern="1200" dirty="0">
            <a:solidFill>
              <a:srgbClr val="002060"/>
            </a:solidFill>
          </a:endParaRPr>
        </a:p>
        <a:p>
          <a:pPr marL="0" lvl="0" indent="0" algn="ctr" defTabSz="488950">
            <a:lnSpc>
              <a:spcPct val="90000"/>
            </a:lnSpc>
            <a:spcBef>
              <a:spcPct val="0"/>
            </a:spcBef>
            <a:spcAft>
              <a:spcPct val="35000"/>
            </a:spcAft>
            <a:buNone/>
          </a:pPr>
          <a:r>
            <a:rPr lang="en-US" sz="1100" b="1" kern="1200" dirty="0">
              <a:solidFill>
                <a:srgbClr val="002060"/>
              </a:solidFill>
            </a:rPr>
            <a:t>Simulation</a:t>
          </a:r>
        </a:p>
        <a:p>
          <a:pPr marL="0" lvl="0" indent="0" algn="ctr" defTabSz="488950">
            <a:lnSpc>
              <a:spcPct val="90000"/>
            </a:lnSpc>
            <a:spcBef>
              <a:spcPct val="0"/>
            </a:spcBef>
            <a:spcAft>
              <a:spcPct val="35000"/>
            </a:spcAft>
            <a:buNone/>
          </a:pPr>
          <a:r>
            <a:rPr lang="en-US" sz="1100" b="1" kern="1200" dirty="0">
              <a:solidFill>
                <a:srgbClr val="002060"/>
              </a:solidFill>
            </a:rPr>
            <a:t>&amp;</a:t>
          </a:r>
        </a:p>
        <a:p>
          <a:pPr marL="0" lvl="0" indent="0" algn="ctr" defTabSz="488950">
            <a:lnSpc>
              <a:spcPct val="90000"/>
            </a:lnSpc>
            <a:spcBef>
              <a:spcPct val="0"/>
            </a:spcBef>
            <a:spcAft>
              <a:spcPct val="35000"/>
            </a:spcAft>
            <a:buNone/>
          </a:pPr>
          <a:r>
            <a:rPr lang="en-US" sz="1100" b="1" kern="1200" dirty="0">
              <a:solidFill>
                <a:srgbClr val="002060"/>
              </a:solidFill>
            </a:rPr>
            <a:t>Conclusion</a:t>
          </a:r>
        </a:p>
      </dsp:txBody>
      <dsp:txXfrm rot="5400000">
        <a:off x="4030133" y="2621258"/>
        <a:ext cx="1001517" cy="950308"/>
      </dsp:txXfrm>
    </dsp:sp>
    <dsp:sp modelId="{A93D550D-C743-4175-A5D6-0EB2C152449B}">
      <dsp:nvSpPr>
        <dsp:cNvPr id="0" name=""/>
        <dsp:cNvSpPr/>
      </dsp:nvSpPr>
      <dsp:spPr>
        <a:xfrm>
          <a:off x="4714159" y="1959123"/>
          <a:ext cx="856657" cy="796677"/>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27B16E-6A68-44E2-87C7-CAC54364B4D6}">
      <dsp:nvSpPr>
        <dsp:cNvPr id="0" name=""/>
        <dsp:cNvSpPr/>
      </dsp:nvSpPr>
      <dsp:spPr>
        <a:xfrm rot="10800000">
          <a:off x="4751309" y="2433946"/>
          <a:ext cx="782357" cy="680310"/>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2AE815-7003-4B3B-98AC-35B2133CC9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517CA52-A412-42D1-8DDA-32D03BAC5A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37D934-DE40-4230-B955-D4C2CE594BAC}" type="datetimeFigureOut">
              <a:rPr lang="en-IN" smtClean="0"/>
              <a:t>10/02/23</a:t>
            </a:fld>
            <a:endParaRPr lang="en-IN"/>
          </a:p>
        </p:txBody>
      </p:sp>
      <p:sp>
        <p:nvSpPr>
          <p:cNvPr id="4" name="Footer Placeholder 3">
            <a:extLst>
              <a:ext uri="{FF2B5EF4-FFF2-40B4-BE49-F238E27FC236}">
                <a16:creationId xmlns:a16="http://schemas.microsoft.com/office/drawing/2014/main" id="{E081BE10-D32E-4AFD-8F31-0698B3A59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10A8C90-6762-4113-A21A-E7CF00CD22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BC7F21-F3B6-4F35-92A5-8A7B326FFA9F}" type="slidenum">
              <a:rPr lang="en-IN" smtClean="0"/>
              <a:t>‹#›</a:t>
            </a:fld>
            <a:endParaRPr lang="en-IN"/>
          </a:p>
        </p:txBody>
      </p:sp>
    </p:spTree>
    <p:extLst>
      <p:ext uri="{BB962C8B-B14F-4D97-AF65-F5344CB8AC3E}">
        <p14:creationId xmlns:p14="http://schemas.microsoft.com/office/powerpoint/2010/main" val="3324212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2F6A9E-B620-284B-B26F-0C289FA17E2C}" type="datetimeFigureOut">
              <a:rPr lang="en-US" smtClean="0"/>
              <a:t>2/10/23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44325-EB62-3D4C-A40B-1E66568DF290}" type="slidenum">
              <a:rPr lang="en-US" smtClean="0"/>
              <a:t>‹#›</a:t>
            </a:fld>
            <a:endParaRPr lang="en-US"/>
          </a:p>
        </p:txBody>
      </p:sp>
    </p:spTree>
    <p:extLst>
      <p:ext uri="{BB962C8B-B14F-4D97-AF65-F5344CB8AC3E}">
        <p14:creationId xmlns:p14="http://schemas.microsoft.com/office/powerpoint/2010/main" val="698851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5</a:t>
            </a:fld>
            <a:endParaRPr lang="en-US"/>
          </a:p>
        </p:txBody>
      </p:sp>
    </p:spTree>
    <p:extLst>
      <p:ext uri="{BB962C8B-B14F-4D97-AF65-F5344CB8AC3E}">
        <p14:creationId xmlns:p14="http://schemas.microsoft.com/office/powerpoint/2010/main" val="322321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19</a:t>
            </a:fld>
            <a:endParaRPr lang="en-US"/>
          </a:p>
        </p:txBody>
      </p:sp>
    </p:spTree>
    <p:extLst>
      <p:ext uri="{BB962C8B-B14F-4D97-AF65-F5344CB8AC3E}">
        <p14:creationId xmlns:p14="http://schemas.microsoft.com/office/powerpoint/2010/main" val="208008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21</a:t>
            </a:fld>
            <a:endParaRPr lang="en-US"/>
          </a:p>
        </p:txBody>
      </p:sp>
    </p:spTree>
    <p:extLst>
      <p:ext uri="{BB962C8B-B14F-4D97-AF65-F5344CB8AC3E}">
        <p14:creationId xmlns:p14="http://schemas.microsoft.com/office/powerpoint/2010/main" val="729181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22</a:t>
            </a:fld>
            <a:endParaRPr lang="en-US"/>
          </a:p>
        </p:txBody>
      </p:sp>
    </p:spTree>
    <p:extLst>
      <p:ext uri="{BB962C8B-B14F-4D97-AF65-F5344CB8AC3E}">
        <p14:creationId xmlns:p14="http://schemas.microsoft.com/office/powerpoint/2010/main" val="295211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23</a:t>
            </a:fld>
            <a:endParaRPr lang="en-US"/>
          </a:p>
        </p:txBody>
      </p:sp>
    </p:spTree>
    <p:extLst>
      <p:ext uri="{BB962C8B-B14F-4D97-AF65-F5344CB8AC3E}">
        <p14:creationId xmlns:p14="http://schemas.microsoft.com/office/powerpoint/2010/main" val="628414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24</a:t>
            </a:fld>
            <a:endParaRPr lang="en-US"/>
          </a:p>
        </p:txBody>
      </p:sp>
    </p:spTree>
    <p:extLst>
      <p:ext uri="{BB962C8B-B14F-4D97-AF65-F5344CB8AC3E}">
        <p14:creationId xmlns:p14="http://schemas.microsoft.com/office/powerpoint/2010/main" val="1082721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25</a:t>
            </a:fld>
            <a:endParaRPr lang="en-US"/>
          </a:p>
        </p:txBody>
      </p:sp>
    </p:spTree>
    <p:extLst>
      <p:ext uri="{BB962C8B-B14F-4D97-AF65-F5344CB8AC3E}">
        <p14:creationId xmlns:p14="http://schemas.microsoft.com/office/powerpoint/2010/main" val="1387286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26</a:t>
            </a:fld>
            <a:endParaRPr lang="en-US"/>
          </a:p>
        </p:txBody>
      </p:sp>
    </p:spTree>
    <p:extLst>
      <p:ext uri="{BB962C8B-B14F-4D97-AF65-F5344CB8AC3E}">
        <p14:creationId xmlns:p14="http://schemas.microsoft.com/office/powerpoint/2010/main" val="2020995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28</a:t>
            </a:fld>
            <a:endParaRPr lang="en-US"/>
          </a:p>
        </p:txBody>
      </p:sp>
    </p:spTree>
    <p:extLst>
      <p:ext uri="{BB962C8B-B14F-4D97-AF65-F5344CB8AC3E}">
        <p14:creationId xmlns:p14="http://schemas.microsoft.com/office/powerpoint/2010/main" val="4241749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29</a:t>
            </a:fld>
            <a:endParaRPr lang="en-US"/>
          </a:p>
        </p:txBody>
      </p:sp>
    </p:spTree>
    <p:extLst>
      <p:ext uri="{BB962C8B-B14F-4D97-AF65-F5344CB8AC3E}">
        <p14:creationId xmlns:p14="http://schemas.microsoft.com/office/powerpoint/2010/main" val="3650912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30</a:t>
            </a:fld>
            <a:endParaRPr lang="en-US"/>
          </a:p>
        </p:txBody>
      </p:sp>
    </p:spTree>
    <p:extLst>
      <p:ext uri="{BB962C8B-B14F-4D97-AF65-F5344CB8AC3E}">
        <p14:creationId xmlns:p14="http://schemas.microsoft.com/office/powerpoint/2010/main" val="395291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6</a:t>
            </a:fld>
            <a:endParaRPr lang="en-US"/>
          </a:p>
        </p:txBody>
      </p:sp>
    </p:spTree>
    <p:extLst>
      <p:ext uri="{BB962C8B-B14F-4D97-AF65-F5344CB8AC3E}">
        <p14:creationId xmlns:p14="http://schemas.microsoft.com/office/powerpoint/2010/main" val="4264725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31</a:t>
            </a:fld>
            <a:endParaRPr lang="en-US"/>
          </a:p>
        </p:txBody>
      </p:sp>
    </p:spTree>
    <p:extLst>
      <p:ext uri="{BB962C8B-B14F-4D97-AF65-F5344CB8AC3E}">
        <p14:creationId xmlns:p14="http://schemas.microsoft.com/office/powerpoint/2010/main" val="2931237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32</a:t>
            </a:fld>
            <a:endParaRPr lang="en-US"/>
          </a:p>
        </p:txBody>
      </p:sp>
    </p:spTree>
    <p:extLst>
      <p:ext uri="{BB962C8B-B14F-4D97-AF65-F5344CB8AC3E}">
        <p14:creationId xmlns:p14="http://schemas.microsoft.com/office/powerpoint/2010/main" val="3233551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33</a:t>
            </a:fld>
            <a:endParaRPr lang="en-US"/>
          </a:p>
        </p:txBody>
      </p:sp>
    </p:spTree>
    <p:extLst>
      <p:ext uri="{BB962C8B-B14F-4D97-AF65-F5344CB8AC3E}">
        <p14:creationId xmlns:p14="http://schemas.microsoft.com/office/powerpoint/2010/main" val="2804141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34</a:t>
            </a:fld>
            <a:endParaRPr lang="en-US"/>
          </a:p>
        </p:txBody>
      </p:sp>
    </p:spTree>
    <p:extLst>
      <p:ext uri="{BB962C8B-B14F-4D97-AF65-F5344CB8AC3E}">
        <p14:creationId xmlns:p14="http://schemas.microsoft.com/office/powerpoint/2010/main" val="2897614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35</a:t>
            </a:fld>
            <a:endParaRPr lang="en-US"/>
          </a:p>
        </p:txBody>
      </p:sp>
    </p:spTree>
    <p:extLst>
      <p:ext uri="{BB962C8B-B14F-4D97-AF65-F5344CB8AC3E}">
        <p14:creationId xmlns:p14="http://schemas.microsoft.com/office/powerpoint/2010/main" val="2517686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36</a:t>
            </a:fld>
            <a:endParaRPr lang="en-US"/>
          </a:p>
        </p:txBody>
      </p:sp>
    </p:spTree>
    <p:extLst>
      <p:ext uri="{BB962C8B-B14F-4D97-AF65-F5344CB8AC3E}">
        <p14:creationId xmlns:p14="http://schemas.microsoft.com/office/powerpoint/2010/main" val="851255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38</a:t>
            </a:fld>
            <a:endParaRPr lang="en-US"/>
          </a:p>
        </p:txBody>
      </p:sp>
    </p:spTree>
    <p:extLst>
      <p:ext uri="{BB962C8B-B14F-4D97-AF65-F5344CB8AC3E}">
        <p14:creationId xmlns:p14="http://schemas.microsoft.com/office/powerpoint/2010/main" val="823243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39</a:t>
            </a:fld>
            <a:endParaRPr lang="en-US"/>
          </a:p>
        </p:txBody>
      </p:sp>
    </p:spTree>
    <p:extLst>
      <p:ext uri="{BB962C8B-B14F-4D97-AF65-F5344CB8AC3E}">
        <p14:creationId xmlns:p14="http://schemas.microsoft.com/office/powerpoint/2010/main" val="1658932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40</a:t>
            </a:fld>
            <a:endParaRPr lang="en-US"/>
          </a:p>
        </p:txBody>
      </p:sp>
    </p:spTree>
    <p:extLst>
      <p:ext uri="{BB962C8B-B14F-4D97-AF65-F5344CB8AC3E}">
        <p14:creationId xmlns:p14="http://schemas.microsoft.com/office/powerpoint/2010/main" val="389858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7</a:t>
            </a:fld>
            <a:endParaRPr lang="en-US"/>
          </a:p>
        </p:txBody>
      </p:sp>
    </p:spTree>
    <p:extLst>
      <p:ext uri="{BB962C8B-B14F-4D97-AF65-F5344CB8AC3E}">
        <p14:creationId xmlns:p14="http://schemas.microsoft.com/office/powerpoint/2010/main" val="2140620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8</a:t>
            </a:fld>
            <a:endParaRPr lang="en-US"/>
          </a:p>
        </p:txBody>
      </p:sp>
    </p:spTree>
    <p:extLst>
      <p:ext uri="{BB962C8B-B14F-4D97-AF65-F5344CB8AC3E}">
        <p14:creationId xmlns:p14="http://schemas.microsoft.com/office/powerpoint/2010/main" val="657460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9</a:t>
            </a:fld>
            <a:endParaRPr lang="en-US"/>
          </a:p>
        </p:txBody>
      </p:sp>
    </p:spTree>
    <p:extLst>
      <p:ext uri="{BB962C8B-B14F-4D97-AF65-F5344CB8AC3E}">
        <p14:creationId xmlns:p14="http://schemas.microsoft.com/office/powerpoint/2010/main" val="149338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15</a:t>
            </a:fld>
            <a:endParaRPr lang="en-US"/>
          </a:p>
        </p:txBody>
      </p:sp>
    </p:spTree>
    <p:extLst>
      <p:ext uri="{BB962C8B-B14F-4D97-AF65-F5344CB8AC3E}">
        <p14:creationId xmlns:p14="http://schemas.microsoft.com/office/powerpoint/2010/main" val="418180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16</a:t>
            </a:fld>
            <a:endParaRPr lang="en-US"/>
          </a:p>
        </p:txBody>
      </p:sp>
    </p:spTree>
    <p:extLst>
      <p:ext uri="{BB962C8B-B14F-4D97-AF65-F5344CB8AC3E}">
        <p14:creationId xmlns:p14="http://schemas.microsoft.com/office/powerpoint/2010/main" val="3832879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17</a:t>
            </a:fld>
            <a:endParaRPr lang="en-US"/>
          </a:p>
        </p:txBody>
      </p:sp>
    </p:spTree>
    <p:extLst>
      <p:ext uri="{BB962C8B-B14F-4D97-AF65-F5344CB8AC3E}">
        <p14:creationId xmlns:p14="http://schemas.microsoft.com/office/powerpoint/2010/main" val="85097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44325-EB62-3D4C-A40B-1E66568DF290}" type="slidenum">
              <a:rPr lang="en-US" smtClean="0"/>
              <a:t>18</a:t>
            </a:fld>
            <a:endParaRPr lang="en-US"/>
          </a:p>
        </p:txBody>
      </p:sp>
    </p:spTree>
    <p:extLst>
      <p:ext uri="{BB962C8B-B14F-4D97-AF65-F5344CB8AC3E}">
        <p14:creationId xmlns:p14="http://schemas.microsoft.com/office/powerpoint/2010/main" val="2801758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F91D-5567-442C-B014-254704634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24BBA8-8B40-48D2-944C-09BAE91D37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p:txBody>
          <a:bodyPr/>
          <a:lstStyle/>
          <a:p>
            <a:fld id="{516E5C65-A6A4-4D7E-A8A9-35240D7FED8F}" type="datetimeFigureOut">
              <a:rPr lang="en-US" smtClean="0"/>
              <a:t>2/10/23</a:t>
            </a:fld>
            <a:endParaRPr lang="en-US"/>
          </a:p>
        </p:txBody>
      </p:sp>
      <p:sp>
        <p:nvSpPr>
          <p:cNvPr id="5" name="Footer Placeholder 4">
            <a:extLst>
              <a:ext uri="{FF2B5EF4-FFF2-40B4-BE49-F238E27FC236}">
                <a16:creationId xmlns:a16="http://schemas.microsoft.com/office/drawing/2014/main" id="{217A9FC3-E0C2-4949-9D7A-193075E73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943AB-A2BA-4E7E-9171-5D2878D62998}"/>
              </a:ext>
            </a:extLst>
          </p:cNvPr>
          <p:cNvSpPr>
            <a:spLocks noGrp="1"/>
          </p:cNvSpPr>
          <p:nvPr>
            <p:ph type="sldNum" sz="quarter" idx="12"/>
          </p:nvPr>
        </p:nvSpPr>
        <p:spPr/>
        <p:txBody>
          <a:bodyPr/>
          <a:lstStyle/>
          <a:p>
            <a:fld id="{7F7FEF7F-D85A-4201-B820-A0FEA3130C3A}" type="slidenum">
              <a:rPr lang="en-US" smtClean="0"/>
              <a:t>‹#›</a:t>
            </a:fld>
            <a:endParaRPr lang="en-US"/>
          </a:p>
        </p:txBody>
      </p:sp>
    </p:spTree>
    <p:extLst>
      <p:ext uri="{BB962C8B-B14F-4D97-AF65-F5344CB8AC3E}">
        <p14:creationId xmlns:p14="http://schemas.microsoft.com/office/powerpoint/2010/main" val="5252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a:extLst>
              <a:ext uri="{FF2B5EF4-FFF2-40B4-BE49-F238E27FC236}">
                <a16:creationId xmlns:a16="http://schemas.microsoft.com/office/drawing/2014/main" id="{171E9132-3A86-4DCE-BD93-7897A21C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a:extLst>
              <a:ext uri="{FF2B5EF4-FFF2-40B4-BE49-F238E27FC236}">
                <a16:creationId xmlns:a16="http://schemas.microsoft.com/office/drawing/2014/main" id="{3E202F7A-1DFE-4A40-B47F-0F735F093476}"/>
              </a:ext>
            </a:extLst>
          </p:cNvPr>
          <p:cNvSpPr>
            <a:spLocks noGrp="1"/>
          </p:cNvSpPr>
          <p:nvPr>
            <p:ph type="dt" sz="half" idx="10"/>
          </p:nvPr>
        </p:nvSpPr>
        <p:spPr>
          <a:xfrm>
            <a:off x="510810" y="5913465"/>
            <a:ext cx="2743200" cy="365125"/>
          </a:xfrm>
        </p:spPr>
        <p:txBody>
          <a:bodyPr/>
          <a:lstStyle/>
          <a:p>
            <a:fld id="{516E5C65-A6A4-4D7E-A8A9-35240D7FED8F}" type="datetimeFigureOut">
              <a:rPr lang="en-US" smtClean="0"/>
              <a:t>2/10/23</a:t>
            </a:fld>
            <a:endParaRPr lang="en-US"/>
          </a:p>
        </p:txBody>
      </p:sp>
      <p:sp>
        <p:nvSpPr>
          <p:cNvPr id="4" name="Footer Placeholder 3">
            <a:extLst>
              <a:ext uri="{FF2B5EF4-FFF2-40B4-BE49-F238E27FC236}">
                <a16:creationId xmlns:a16="http://schemas.microsoft.com/office/drawing/2014/main" id="{42DEA5E1-DA1F-463C-BEC4-30B88F8D728D}"/>
              </a:ext>
            </a:extLst>
          </p:cNvPr>
          <p:cNvSpPr>
            <a:spLocks noGrp="1"/>
          </p:cNvSpPr>
          <p:nvPr>
            <p:ph type="ftr" sz="quarter" idx="11"/>
          </p:nvPr>
        </p:nvSpPr>
        <p:spPr>
          <a:xfrm>
            <a:off x="4038600" y="5913465"/>
            <a:ext cx="4114800" cy="365125"/>
          </a:xfrm>
        </p:spPr>
        <p:txBody>
          <a:bodyPr/>
          <a:lstStyle/>
          <a:p>
            <a:endParaRPr lang="en-US"/>
          </a:p>
        </p:txBody>
      </p:sp>
      <p:sp>
        <p:nvSpPr>
          <p:cNvPr id="2" name="Title 1">
            <a:extLst>
              <a:ext uri="{FF2B5EF4-FFF2-40B4-BE49-F238E27FC236}">
                <a16:creationId xmlns:a16="http://schemas.microsoft.com/office/drawing/2014/main" id="{1ABE1159-3199-4E54-B6F1-014DC1FAF65F}"/>
              </a:ext>
            </a:extLst>
          </p:cNvPr>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B9EDF238-211C-4E9E-8F11-594CC522AD4A}"/>
              </a:ext>
            </a:extLst>
          </p:cNvPr>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a:extLst>
              <a:ext uri="{FF2B5EF4-FFF2-40B4-BE49-F238E27FC236}">
                <a16:creationId xmlns:a16="http://schemas.microsoft.com/office/drawing/2014/main" id="{B8A6DFD0-B0F1-46F8-B111-0429DF5E089B}"/>
              </a:ext>
            </a:extLst>
          </p:cNvPr>
          <p:cNvGrpSpPr/>
          <p:nvPr userDrawn="1"/>
        </p:nvGrpSpPr>
        <p:grpSpPr>
          <a:xfrm>
            <a:off x="376730" y="6299850"/>
            <a:ext cx="10528875" cy="434026"/>
            <a:chOff x="376730" y="6299850"/>
            <a:chExt cx="10528875" cy="434026"/>
          </a:xfrm>
        </p:grpSpPr>
        <p:cxnSp>
          <p:nvCxnSpPr>
            <p:cNvPr id="20" name="Straight Connector 19">
              <a:extLst>
                <a:ext uri="{FF2B5EF4-FFF2-40B4-BE49-F238E27FC236}">
                  <a16:creationId xmlns:a16="http://schemas.microsoft.com/office/drawing/2014/main" id="{04964CAE-6E73-4396-8F41-AC04B1828D6A}"/>
                </a:ext>
              </a:extLst>
            </p:cNvPr>
            <p:cNvCxnSpPr>
              <a:cxnSpLocks/>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1EC60A-503B-4070-AB46-0EC601BED577}"/>
                </a:ext>
              </a:extLst>
            </p:cNvPr>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a:extLst>
                <a:ext uri="{FF2B5EF4-FFF2-40B4-BE49-F238E27FC236}">
                  <a16:creationId xmlns:a16="http://schemas.microsoft.com/office/drawing/2014/main" id="{C4C8F102-259F-4446-8F61-B99123C29279}"/>
                </a:ext>
              </a:extLst>
            </p:cNvPr>
            <p:cNvCxnSpPr>
              <a:cxnSpLocks/>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a:extLst>
              <a:ext uri="{FF2B5EF4-FFF2-40B4-BE49-F238E27FC236}">
                <a16:creationId xmlns:a16="http://schemas.microsoft.com/office/drawing/2014/main" id="{32E45ADA-F678-479B-AE5B-55AE81AF789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a:extLst>
              <a:ext uri="{FF2B5EF4-FFF2-40B4-BE49-F238E27FC236}">
                <a16:creationId xmlns:a16="http://schemas.microsoft.com/office/drawing/2014/main" id="{ED16CE4B-9AE8-4761-AEFA-89B3B0D141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FBC2AF-F421-41AD-B2C0-A9D358C34ECF}"/>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2/10/23</a:t>
            </a:fld>
            <a:endParaRPr lang="en-US"/>
          </a:p>
        </p:txBody>
      </p:sp>
      <p:sp>
        <p:nvSpPr>
          <p:cNvPr id="4" name="Footer Placeholder 3">
            <a:extLst>
              <a:ext uri="{FF2B5EF4-FFF2-40B4-BE49-F238E27FC236}">
                <a16:creationId xmlns:a16="http://schemas.microsoft.com/office/drawing/2014/main" id="{4287F15D-2428-4868-B036-374F9E03CB11}"/>
              </a:ext>
            </a:extLst>
          </p:cNvPr>
          <p:cNvSpPr>
            <a:spLocks noGrp="1"/>
          </p:cNvSpPr>
          <p:nvPr>
            <p:ph type="ftr" sz="quarter" idx="11"/>
          </p:nvPr>
        </p:nvSpPr>
        <p:spPr>
          <a:xfrm>
            <a:off x="4048442" y="5881608"/>
            <a:ext cx="4114800" cy="365125"/>
          </a:xfrm>
        </p:spPr>
        <p:txBody>
          <a:bodyPr/>
          <a:lstStyle/>
          <a:p>
            <a:endParaRPr lang="en-US"/>
          </a:p>
        </p:txBody>
      </p:sp>
      <p:sp>
        <p:nvSpPr>
          <p:cNvPr id="5" name="Slide Number Placeholder 4">
            <a:extLst>
              <a:ext uri="{FF2B5EF4-FFF2-40B4-BE49-F238E27FC236}">
                <a16:creationId xmlns:a16="http://schemas.microsoft.com/office/drawing/2014/main" id="{5D32654B-D2B8-4A24-92DD-6E0B36525A36}"/>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a:extLst>
              <a:ext uri="{FF2B5EF4-FFF2-40B4-BE49-F238E27FC236}">
                <a16:creationId xmlns:a16="http://schemas.microsoft.com/office/drawing/2014/main" id="{BD0A9F68-1EDB-4A8A-BCDB-E1F4A0CE16C6}"/>
              </a:ext>
            </a:extLst>
          </p:cNvPr>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a:extLst>
              <a:ext uri="{FF2B5EF4-FFF2-40B4-BE49-F238E27FC236}">
                <a16:creationId xmlns:a16="http://schemas.microsoft.com/office/drawing/2014/main" id="{77F16A00-8564-4829-8BF4-CC08FE4C6AD7}"/>
              </a:ext>
            </a:extLst>
          </p:cNvPr>
          <p:cNvGrpSpPr/>
          <p:nvPr userDrawn="1"/>
        </p:nvGrpSpPr>
        <p:grpSpPr>
          <a:xfrm>
            <a:off x="376730" y="6405832"/>
            <a:ext cx="10131613" cy="276999"/>
            <a:chOff x="376730" y="6405832"/>
            <a:chExt cx="10131613" cy="276999"/>
          </a:xfrm>
        </p:grpSpPr>
        <p:cxnSp>
          <p:nvCxnSpPr>
            <p:cNvPr id="20" name="Straight Connector 19">
              <a:extLst>
                <a:ext uri="{FF2B5EF4-FFF2-40B4-BE49-F238E27FC236}">
                  <a16:creationId xmlns:a16="http://schemas.microsoft.com/office/drawing/2014/main" id="{0C836338-7547-4FF7-93AD-CC57B7CDDCFD}"/>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D4D5EBB-2351-420C-A6A5-7B67473BAB0B}"/>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a:extLst>
              <a:ext uri="{FF2B5EF4-FFF2-40B4-BE49-F238E27FC236}">
                <a16:creationId xmlns:a16="http://schemas.microsoft.com/office/drawing/2014/main" id="{8EDC4C89-481A-451D-B06A-F0999A8D3E7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a:extLst>
              <a:ext uri="{FF2B5EF4-FFF2-40B4-BE49-F238E27FC236}">
                <a16:creationId xmlns:a16="http://schemas.microsoft.com/office/drawing/2014/main" id="{FABB3963-8978-400C-ABB8-A623893CDB75}"/>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C1FAB4A3-0BD2-491A-BFA5-E22B0B0EDAE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35517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8426"/>
            <a:ext cx="3295650" cy="3138732"/>
          </a:xfrm>
        </p:spPr>
        <p:txBody>
          <a:bodyPr/>
          <a:lstStyle/>
          <a:p>
            <a:endParaRPr lang="en-US" dirty="0"/>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Date Placeholder 2">
            <a:extLst>
              <a:ext uri="{FF2B5EF4-FFF2-40B4-BE49-F238E27FC236}">
                <a16:creationId xmlns:a16="http://schemas.microsoft.com/office/drawing/2014/main" id="{0BFE0AD8-32E4-4883-9557-09D97108C21A}"/>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2/10/23</a:t>
            </a:fld>
            <a:endParaRPr lang="en-US"/>
          </a:p>
        </p:txBody>
      </p:sp>
      <p:sp>
        <p:nvSpPr>
          <p:cNvPr id="22" name="Footer Placeholder 3">
            <a:extLst>
              <a:ext uri="{FF2B5EF4-FFF2-40B4-BE49-F238E27FC236}">
                <a16:creationId xmlns:a16="http://schemas.microsoft.com/office/drawing/2014/main" id="{C42FB052-5F40-4FD6-B81A-519024EC2AC4}"/>
              </a:ext>
            </a:extLst>
          </p:cNvPr>
          <p:cNvSpPr>
            <a:spLocks noGrp="1"/>
          </p:cNvSpPr>
          <p:nvPr>
            <p:ph type="ftr" sz="quarter" idx="11"/>
          </p:nvPr>
        </p:nvSpPr>
        <p:spPr>
          <a:xfrm>
            <a:off x="4048442" y="5881608"/>
            <a:ext cx="4114800" cy="365125"/>
          </a:xfrm>
        </p:spPr>
        <p:txBody>
          <a:bodyPr/>
          <a:lstStyle/>
          <a:p>
            <a:endParaRPr lang="en-US"/>
          </a:p>
        </p:txBody>
      </p:sp>
      <p:sp>
        <p:nvSpPr>
          <p:cNvPr id="23" name="Slide Number Placeholder 4">
            <a:extLst>
              <a:ext uri="{FF2B5EF4-FFF2-40B4-BE49-F238E27FC236}">
                <a16:creationId xmlns:a16="http://schemas.microsoft.com/office/drawing/2014/main" id="{CDB4B956-E2E3-4093-AE53-8B19A6E53613}"/>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30" name="Text Placeholder 14">
            <a:extLst>
              <a:ext uri="{FF2B5EF4-FFF2-40B4-BE49-F238E27FC236}">
                <a16:creationId xmlns:a16="http://schemas.microsoft.com/office/drawing/2014/main" id="{E3384312-1C07-42AC-8E9F-EB9AB578BB99}"/>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E7ABD5AB-AEA1-4C06-AD1A-0FE9794C1EC8}"/>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7E7B8C2-EC57-418B-9866-0C8EBA540F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5" name="Group 14">
            <a:extLst>
              <a:ext uri="{FF2B5EF4-FFF2-40B4-BE49-F238E27FC236}">
                <a16:creationId xmlns:a16="http://schemas.microsoft.com/office/drawing/2014/main" id="{C1B29831-424D-4D18-ACC9-5C50118068EB}"/>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0BD190F8-4811-405F-8667-AE2A904F39E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947232-C99D-478C-AF2A-1CA67427B423}"/>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403937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Slide_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p:spPr>
        <p:txBody>
          <a:bodyPr/>
          <a:lstStyle/>
          <a:p>
            <a:endParaRPr lang="en-US" dirty="0"/>
          </a:p>
        </p:txBody>
      </p:sp>
      <p:sp>
        <p:nvSpPr>
          <p:cNvPr id="26" name="Text Placeholder 14">
            <a:extLst>
              <a:ext uri="{FF2B5EF4-FFF2-40B4-BE49-F238E27FC236}">
                <a16:creationId xmlns:a16="http://schemas.microsoft.com/office/drawing/2014/main" id="{87F540A3-E2B9-4798-9C59-26A9FB5FEE72}"/>
              </a:ext>
            </a:extLst>
          </p:cNvPr>
          <p:cNvSpPr>
            <a:spLocks noGrp="1"/>
          </p:cNvSpPr>
          <p:nvPr>
            <p:ph type="body" sz="quarter" idx="13"/>
          </p:nvPr>
        </p:nvSpPr>
        <p:spPr>
          <a:xfrm>
            <a:off x="4308763"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20" name="Text Placeholder 14">
            <a:extLst>
              <a:ext uri="{FF2B5EF4-FFF2-40B4-BE49-F238E27FC236}">
                <a16:creationId xmlns:a16="http://schemas.microsoft.com/office/drawing/2014/main" id="{8067BBB1-EF40-424B-86A0-2706586532B0}"/>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28" name="Date Placeholder 2">
            <a:extLst>
              <a:ext uri="{FF2B5EF4-FFF2-40B4-BE49-F238E27FC236}">
                <a16:creationId xmlns:a16="http://schemas.microsoft.com/office/drawing/2014/main" id="{0B2D49C1-D3A3-4AB9-8E19-1A31799D5FFD}"/>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2/10/23</a:t>
            </a:fld>
            <a:endParaRPr lang="en-US"/>
          </a:p>
        </p:txBody>
      </p:sp>
      <p:sp>
        <p:nvSpPr>
          <p:cNvPr id="29" name="Footer Placeholder 3">
            <a:extLst>
              <a:ext uri="{FF2B5EF4-FFF2-40B4-BE49-F238E27FC236}">
                <a16:creationId xmlns:a16="http://schemas.microsoft.com/office/drawing/2014/main" id="{0CBE640F-905D-4658-B34F-3B0F81EB1009}"/>
              </a:ext>
            </a:extLst>
          </p:cNvPr>
          <p:cNvSpPr>
            <a:spLocks noGrp="1"/>
          </p:cNvSpPr>
          <p:nvPr>
            <p:ph type="ftr" sz="quarter" idx="11"/>
          </p:nvPr>
        </p:nvSpPr>
        <p:spPr>
          <a:xfrm>
            <a:off x="4048442" y="5881608"/>
            <a:ext cx="4114800" cy="365125"/>
          </a:xfrm>
        </p:spPr>
        <p:txBody>
          <a:bodyPr/>
          <a:lstStyle/>
          <a:p>
            <a:endParaRPr lang="en-US"/>
          </a:p>
        </p:txBody>
      </p:sp>
      <p:sp>
        <p:nvSpPr>
          <p:cNvPr id="30" name="Slide Number Placeholder 4">
            <a:extLst>
              <a:ext uri="{FF2B5EF4-FFF2-40B4-BE49-F238E27FC236}">
                <a16:creationId xmlns:a16="http://schemas.microsoft.com/office/drawing/2014/main" id="{97D3C7A7-9928-4F0F-AB19-49808157216D}"/>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33" name="Title 1">
            <a:extLst>
              <a:ext uri="{FF2B5EF4-FFF2-40B4-BE49-F238E27FC236}">
                <a16:creationId xmlns:a16="http://schemas.microsoft.com/office/drawing/2014/main" id="{F3D27D00-3B7C-4A4A-A5F1-3BCDE823E5CA}"/>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6B4F42A8-E46C-43AE-877A-E3719F91DE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DD7EE1AE-5219-4AEC-B003-990A1DD088F7}"/>
              </a:ext>
            </a:extLst>
          </p:cNvPr>
          <p:cNvGrpSpPr/>
          <p:nvPr userDrawn="1"/>
        </p:nvGrpSpPr>
        <p:grpSpPr>
          <a:xfrm>
            <a:off x="376730" y="6405832"/>
            <a:ext cx="10131613" cy="276999"/>
            <a:chOff x="376730" y="6405832"/>
            <a:chExt cx="10131613" cy="276999"/>
          </a:xfrm>
        </p:grpSpPr>
        <p:cxnSp>
          <p:nvCxnSpPr>
            <p:cNvPr id="15" name="Straight Connector 14">
              <a:extLst>
                <a:ext uri="{FF2B5EF4-FFF2-40B4-BE49-F238E27FC236}">
                  <a16:creationId xmlns:a16="http://schemas.microsoft.com/office/drawing/2014/main" id="{F136AF61-0AA6-4EE7-8DFF-458EFAADAE27}"/>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B1CEC5-5A0A-46DE-BA99-59623866690A}"/>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276225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657513" y="2737918"/>
            <a:ext cx="1212850" cy="977390"/>
          </a:xfrm>
        </p:spPr>
        <p:txBody>
          <a:bodyPr>
            <a:normAutofit/>
          </a:bodyPr>
          <a:lstStyle>
            <a:lvl1pPr>
              <a:defRPr sz="1800"/>
            </a:lvl1pPr>
          </a:lstStyle>
          <a:p>
            <a:endParaRPr lang="en-US" dirty="0"/>
          </a:p>
        </p:txBody>
      </p:sp>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4080356"/>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4077042"/>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4073728"/>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4065775"/>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4067100"/>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30" name="Picture Placeholder 16">
            <a:extLst>
              <a:ext uri="{FF2B5EF4-FFF2-40B4-BE49-F238E27FC236}">
                <a16:creationId xmlns:a16="http://schemas.microsoft.com/office/drawing/2014/main" id="{69AAB816-495A-46D7-9E1C-071858E0C55D}"/>
              </a:ext>
            </a:extLst>
          </p:cNvPr>
          <p:cNvSpPr>
            <a:spLocks noGrp="1"/>
          </p:cNvSpPr>
          <p:nvPr>
            <p:ph type="pic" sz="quarter" idx="24"/>
          </p:nvPr>
        </p:nvSpPr>
        <p:spPr>
          <a:xfrm>
            <a:off x="2996851" y="2737918"/>
            <a:ext cx="1212850" cy="977390"/>
          </a:xfrm>
        </p:spPr>
        <p:txBody>
          <a:bodyPr>
            <a:normAutofit/>
          </a:bodyPr>
          <a:lstStyle>
            <a:lvl1pPr>
              <a:defRPr sz="1800"/>
            </a:lvl1pPr>
          </a:lstStyle>
          <a:p>
            <a:endParaRPr lang="en-US" dirty="0"/>
          </a:p>
        </p:txBody>
      </p:sp>
      <p:sp>
        <p:nvSpPr>
          <p:cNvPr id="31" name="Picture Placeholder 16">
            <a:extLst>
              <a:ext uri="{FF2B5EF4-FFF2-40B4-BE49-F238E27FC236}">
                <a16:creationId xmlns:a16="http://schemas.microsoft.com/office/drawing/2014/main" id="{79783E1F-4039-4517-888C-AA08A6FB6C31}"/>
              </a:ext>
            </a:extLst>
          </p:cNvPr>
          <p:cNvSpPr>
            <a:spLocks noGrp="1"/>
          </p:cNvSpPr>
          <p:nvPr>
            <p:ph type="pic" sz="quarter" idx="25"/>
          </p:nvPr>
        </p:nvSpPr>
        <p:spPr>
          <a:xfrm>
            <a:off x="5336189" y="2737918"/>
            <a:ext cx="1212850" cy="977390"/>
          </a:xfrm>
        </p:spPr>
        <p:txBody>
          <a:bodyPr>
            <a:normAutofit/>
          </a:bodyPr>
          <a:lstStyle>
            <a:lvl1pPr>
              <a:defRPr sz="1800"/>
            </a:lvl1pPr>
          </a:lstStyle>
          <a:p>
            <a:endParaRPr lang="en-US" dirty="0"/>
          </a:p>
        </p:txBody>
      </p:sp>
      <p:sp>
        <p:nvSpPr>
          <p:cNvPr id="32" name="Picture Placeholder 16">
            <a:extLst>
              <a:ext uri="{FF2B5EF4-FFF2-40B4-BE49-F238E27FC236}">
                <a16:creationId xmlns:a16="http://schemas.microsoft.com/office/drawing/2014/main" id="{C6C192CB-8A39-4F9F-936D-D5077F3B7F31}"/>
              </a:ext>
            </a:extLst>
          </p:cNvPr>
          <p:cNvSpPr>
            <a:spLocks noGrp="1"/>
          </p:cNvSpPr>
          <p:nvPr>
            <p:ph type="pic" sz="quarter" idx="26"/>
          </p:nvPr>
        </p:nvSpPr>
        <p:spPr>
          <a:xfrm>
            <a:off x="7565261" y="2737918"/>
            <a:ext cx="1212850" cy="977390"/>
          </a:xfrm>
        </p:spPr>
        <p:txBody>
          <a:bodyPr>
            <a:normAutofit/>
          </a:bodyPr>
          <a:lstStyle>
            <a:lvl1pPr>
              <a:defRPr sz="1800"/>
            </a:lvl1pPr>
          </a:lstStyle>
          <a:p>
            <a:endParaRPr lang="en-US" dirty="0"/>
          </a:p>
        </p:txBody>
      </p:sp>
      <p:sp>
        <p:nvSpPr>
          <p:cNvPr id="33" name="Picture Placeholder 16">
            <a:extLst>
              <a:ext uri="{FF2B5EF4-FFF2-40B4-BE49-F238E27FC236}">
                <a16:creationId xmlns:a16="http://schemas.microsoft.com/office/drawing/2014/main" id="{3B8FCC14-334E-4A96-BEA5-F579E53BDED2}"/>
              </a:ext>
            </a:extLst>
          </p:cNvPr>
          <p:cNvSpPr>
            <a:spLocks noGrp="1"/>
          </p:cNvSpPr>
          <p:nvPr>
            <p:ph type="pic" sz="quarter" idx="27"/>
          </p:nvPr>
        </p:nvSpPr>
        <p:spPr>
          <a:xfrm>
            <a:off x="9849466" y="2737918"/>
            <a:ext cx="1212850" cy="977390"/>
          </a:xfrm>
        </p:spPr>
        <p:txBody>
          <a:bodyPr>
            <a:normAutofit/>
          </a:bodyPr>
          <a:lstStyle>
            <a:lvl1pPr>
              <a:defRPr sz="1800"/>
            </a:lvl1pPr>
          </a:lstStyle>
          <a:p>
            <a:endParaRPr lang="en-US" dirty="0"/>
          </a:p>
        </p:txBody>
      </p:sp>
      <p:sp>
        <p:nvSpPr>
          <p:cNvPr id="29" name="Date Placeholder 2">
            <a:extLst>
              <a:ext uri="{FF2B5EF4-FFF2-40B4-BE49-F238E27FC236}">
                <a16:creationId xmlns:a16="http://schemas.microsoft.com/office/drawing/2014/main" id="{F86076C5-AB4E-4A42-A216-DECF170A7AEF}"/>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2/10/23</a:t>
            </a:fld>
            <a:endParaRPr lang="en-US"/>
          </a:p>
        </p:txBody>
      </p:sp>
      <p:sp>
        <p:nvSpPr>
          <p:cNvPr id="35" name="Footer Placeholder 3">
            <a:extLst>
              <a:ext uri="{FF2B5EF4-FFF2-40B4-BE49-F238E27FC236}">
                <a16:creationId xmlns:a16="http://schemas.microsoft.com/office/drawing/2014/main" id="{57AF84F1-F5E3-4856-BB33-E3B79850FCE1}"/>
              </a:ext>
            </a:extLst>
          </p:cNvPr>
          <p:cNvSpPr>
            <a:spLocks noGrp="1"/>
          </p:cNvSpPr>
          <p:nvPr>
            <p:ph type="ftr" sz="quarter" idx="11"/>
          </p:nvPr>
        </p:nvSpPr>
        <p:spPr>
          <a:xfrm>
            <a:off x="4048442" y="5881608"/>
            <a:ext cx="4114800" cy="365125"/>
          </a:xfrm>
        </p:spPr>
        <p:txBody>
          <a:bodyPr/>
          <a:lstStyle/>
          <a:p>
            <a:endParaRPr lang="en-US"/>
          </a:p>
        </p:txBody>
      </p:sp>
      <p:sp>
        <p:nvSpPr>
          <p:cNvPr id="38" name="Slide Number Placeholder 4">
            <a:extLst>
              <a:ext uri="{FF2B5EF4-FFF2-40B4-BE49-F238E27FC236}">
                <a16:creationId xmlns:a16="http://schemas.microsoft.com/office/drawing/2014/main" id="{CB8DB9B9-55DE-4691-98FA-1C9B095A7A86}"/>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40" name="Text Placeholder 14">
            <a:extLst>
              <a:ext uri="{FF2B5EF4-FFF2-40B4-BE49-F238E27FC236}">
                <a16:creationId xmlns:a16="http://schemas.microsoft.com/office/drawing/2014/main" id="{EB253C68-A6C1-4D86-BA0B-2EA9C6814E2E}"/>
              </a:ext>
            </a:extLst>
          </p:cNvPr>
          <p:cNvSpPr>
            <a:spLocks noGrp="1"/>
          </p:cNvSpPr>
          <p:nvPr>
            <p:ph type="body" sz="quarter" idx="29"/>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45" name="Title 1">
            <a:extLst>
              <a:ext uri="{FF2B5EF4-FFF2-40B4-BE49-F238E27FC236}">
                <a16:creationId xmlns:a16="http://schemas.microsoft.com/office/drawing/2014/main" id="{CCF5898D-3BFF-4D06-A76D-957C3C0AE8E4}"/>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21" name="Picture 20" descr="Logo&#10;&#10;Description automatically generated with medium confidence">
            <a:extLst>
              <a:ext uri="{FF2B5EF4-FFF2-40B4-BE49-F238E27FC236}">
                <a16:creationId xmlns:a16="http://schemas.microsoft.com/office/drawing/2014/main" id="{053A6959-D580-4749-9BF6-23D4C0D66D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22" name="Group 21">
            <a:extLst>
              <a:ext uri="{FF2B5EF4-FFF2-40B4-BE49-F238E27FC236}">
                <a16:creationId xmlns:a16="http://schemas.microsoft.com/office/drawing/2014/main" id="{B2DB7EC8-6089-4F5C-BFBC-9BF3541FBE66}"/>
              </a:ext>
            </a:extLst>
          </p:cNvPr>
          <p:cNvGrpSpPr/>
          <p:nvPr userDrawn="1"/>
        </p:nvGrpSpPr>
        <p:grpSpPr>
          <a:xfrm>
            <a:off x="376730" y="6405832"/>
            <a:ext cx="10131613" cy="276999"/>
            <a:chOff x="376730" y="6405832"/>
            <a:chExt cx="10131613" cy="276999"/>
          </a:xfrm>
        </p:grpSpPr>
        <p:cxnSp>
          <p:nvCxnSpPr>
            <p:cNvPr id="28" name="Straight Connector 27">
              <a:extLst>
                <a:ext uri="{FF2B5EF4-FFF2-40B4-BE49-F238E27FC236}">
                  <a16:creationId xmlns:a16="http://schemas.microsoft.com/office/drawing/2014/main" id="{DD901894-6D9C-475A-998C-E9D417042D0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0CDB721-8FB6-4339-B7F7-2B0E44A470C4}"/>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3869623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996B351-CDD3-4957-B344-CB1059E167D5}"/>
              </a:ext>
            </a:extLst>
          </p:cNvPr>
          <p:cNvSpPr>
            <a:spLocks noGrp="1"/>
          </p:cNvSpPr>
          <p:nvPr>
            <p:ph type="body" sz="quarter" idx="13"/>
          </p:nvPr>
        </p:nvSpPr>
        <p:spPr>
          <a:xfrm>
            <a:off x="5971309" y="2161314"/>
            <a:ext cx="5776255" cy="276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61314"/>
            <a:ext cx="4939724" cy="2766001"/>
          </a:xfrm>
        </p:spPr>
        <p:txBody>
          <a:bodyPr/>
          <a:lstStyle/>
          <a:p>
            <a:endParaRPr lang="en-US" dirty="0"/>
          </a:p>
        </p:txBody>
      </p:sp>
      <p:sp>
        <p:nvSpPr>
          <p:cNvPr id="18" name="Date Placeholder 2">
            <a:extLst>
              <a:ext uri="{FF2B5EF4-FFF2-40B4-BE49-F238E27FC236}">
                <a16:creationId xmlns:a16="http://schemas.microsoft.com/office/drawing/2014/main" id="{1EBAFD32-4176-4AC0-AF49-FEDB6BA666F9}"/>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2/10/23</a:t>
            </a:fld>
            <a:endParaRPr lang="en-US"/>
          </a:p>
        </p:txBody>
      </p:sp>
      <p:sp>
        <p:nvSpPr>
          <p:cNvPr id="21" name="Footer Placeholder 3">
            <a:extLst>
              <a:ext uri="{FF2B5EF4-FFF2-40B4-BE49-F238E27FC236}">
                <a16:creationId xmlns:a16="http://schemas.microsoft.com/office/drawing/2014/main" id="{34023A63-730C-4869-9C47-EE62732F8A58}"/>
              </a:ext>
            </a:extLst>
          </p:cNvPr>
          <p:cNvSpPr>
            <a:spLocks noGrp="1"/>
          </p:cNvSpPr>
          <p:nvPr>
            <p:ph type="ftr" sz="quarter" idx="11"/>
          </p:nvPr>
        </p:nvSpPr>
        <p:spPr>
          <a:xfrm>
            <a:off x="4048442" y="5881608"/>
            <a:ext cx="4114800" cy="365125"/>
          </a:xfrm>
        </p:spPr>
        <p:txBody>
          <a:bodyPr/>
          <a:lstStyle/>
          <a:p>
            <a:endParaRPr lang="en-US"/>
          </a:p>
        </p:txBody>
      </p:sp>
      <p:sp>
        <p:nvSpPr>
          <p:cNvPr id="24" name="Slide Number Placeholder 4">
            <a:extLst>
              <a:ext uri="{FF2B5EF4-FFF2-40B4-BE49-F238E27FC236}">
                <a16:creationId xmlns:a16="http://schemas.microsoft.com/office/drawing/2014/main" id="{5472EC5D-4B38-410B-8364-0FFE2783C2F7}"/>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26" name="Text Placeholder 14">
            <a:extLst>
              <a:ext uri="{FF2B5EF4-FFF2-40B4-BE49-F238E27FC236}">
                <a16:creationId xmlns:a16="http://schemas.microsoft.com/office/drawing/2014/main" id="{51B80104-7A0C-4DC3-AE6E-5913F491EC47}"/>
              </a:ext>
            </a:extLst>
          </p:cNvPr>
          <p:cNvSpPr>
            <a:spLocks noGrp="1"/>
          </p:cNvSpPr>
          <p:nvPr>
            <p:ph type="body" sz="quarter" idx="17"/>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6483752C-4D11-4066-9A8D-444B41D0C80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C88B384-13EC-4FC6-9E05-C090615F7C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447D13C7-E1F6-493B-94D7-A97EFFF79A44}"/>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DD31F194-7371-4CEE-96F8-69A82744288C}"/>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0C143FE-67D2-4714-9F42-616D011B35B5}"/>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3973999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CA1DC4-08BD-4EF5-A141-A5919D7A9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6289E-163E-4015-98E1-F90E3038D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A6F69-A988-4F2E-BEC1-713E34B5D3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E5C65-A6A4-4D7E-A8A9-35240D7FED8F}" type="datetimeFigureOut">
              <a:rPr lang="en-US" smtClean="0"/>
              <a:t>2/10/23</a:t>
            </a:fld>
            <a:endParaRPr lang="en-US"/>
          </a:p>
        </p:txBody>
      </p:sp>
      <p:sp>
        <p:nvSpPr>
          <p:cNvPr id="5" name="Footer Placeholder 4">
            <a:extLst>
              <a:ext uri="{FF2B5EF4-FFF2-40B4-BE49-F238E27FC236}">
                <a16:creationId xmlns:a16="http://schemas.microsoft.com/office/drawing/2014/main" id="{9CB45F18-1385-4EE3-AE74-7A921FADC6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7A5A-D37B-4E71-B0F5-8628470F2B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7FEF7F-D85A-4201-B820-A0FEA3130C3A}" type="slidenum">
              <a:rPr lang="en-US" smtClean="0"/>
              <a:t>‹#›</a:t>
            </a:fld>
            <a:endParaRPr lang="en-US"/>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5" r:id="rId3"/>
    <p:sldLayoutId id="2147483650" r:id="rId4"/>
    <p:sldLayoutId id="2147483651" r:id="rId5"/>
    <p:sldLayoutId id="2147483653" r:id="rId6"/>
    <p:sldLayoutId id="214748365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8.jpeg"/><Relationship Id="rId5" Type="http://schemas.openxmlformats.org/officeDocument/2006/relationships/image" Target="../media/image13.svg"/><Relationship Id="rId10" Type="http://schemas.openxmlformats.org/officeDocument/2006/relationships/image" Target="../media/image17.jpeg"/><Relationship Id="rId4" Type="http://schemas.openxmlformats.org/officeDocument/2006/relationships/image" Target="../media/image12.png"/><Relationship Id="rId9" Type="http://schemas.openxmlformats.org/officeDocument/2006/relationships/image" Target="../media/image16.JP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8.jpeg"/><Relationship Id="rId5" Type="http://schemas.openxmlformats.org/officeDocument/2006/relationships/image" Target="../media/image13.svg"/><Relationship Id="rId10" Type="http://schemas.openxmlformats.org/officeDocument/2006/relationships/image" Target="../media/image17.jpeg"/><Relationship Id="rId4" Type="http://schemas.openxmlformats.org/officeDocument/2006/relationships/image" Target="../media/image12.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7.jpeg"/><Relationship Id="rId5" Type="http://schemas.openxmlformats.org/officeDocument/2006/relationships/image" Target="../media/image13.svg"/><Relationship Id="rId10" Type="http://schemas.openxmlformats.org/officeDocument/2006/relationships/image" Target="../media/image31.png"/><Relationship Id="rId4" Type="http://schemas.openxmlformats.org/officeDocument/2006/relationships/image" Target="../media/image12.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8.jpeg"/><Relationship Id="rId5" Type="http://schemas.openxmlformats.org/officeDocument/2006/relationships/image" Target="../media/image13.svg"/><Relationship Id="rId10" Type="http://schemas.openxmlformats.org/officeDocument/2006/relationships/image" Target="../media/image17.jpeg"/><Relationship Id="rId4" Type="http://schemas.openxmlformats.org/officeDocument/2006/relationships/image" Target="../media/image12.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17.jpeg"/><Relationship Id="rId5" Type="http://schemas.openxmlformats.org/officeDocument/2006/relationships/image" Target="../media/image12.png"/><Relationship Id="rId10" Type="http://schemas.openxmlformats.org/officeDocument/2006/relationships/image" Target="../media/image35.png"/><Relationship Id="rId4" Type="http://schemas.openxmlformats.org/officeDocument/2006/relationships/image" Target="../media/image11.sv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0.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9.png"/><Relationship Id="rId5" Type="http://schemas.openxmlformats.org/officeDocument/2006/relationships/image" Target="../media/image36.png"/><Relationship Id="rId10" Type="http://schemas.openxmlformats.org/officeDocument/2006/relationships/image" Target="../media/image8.jpeg"/><Relationship Id="rId4" Type="http://schemas.openxmlformats.org/officeDocument/2006/relationships/image" Target="../media/image11.svg"/><Relationship Id="rId9"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17.jpe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hyperlink" Target="https://public.tableau.com/views/byop/Story1?:language=en-US&amp;:display_count=n&amp;:origin=viz_share_link"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5.png"/><Relationship Id="rId7"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9.png"/><Relationship Id="rId4" Type="http://schemas.openxmlformats.org/officeDocument/2006/relationships/image" Target="../media/image49.png"/><Relationship Id="rId9" Type="http://schemas.openxmlformats.org/officeDocument/2006/relationships/image" Target="../media/image8.jpeg"/></Relationships>
</file>

<file path=ppt/slides/_rels/slide2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9.png"/><Relationship Id="rId4" Type="http://schemas.openxmlformats.org/officeDocument/2006/relationships/image" Target="../media/image54.png"/><Relationship Id="rId9" Type="http://schemas.openxmlformats.org/officeDocument/2006/relationships/image" Target="../media/image8.jpeg"/></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0.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9.png"/><Relationship Id="rId5" Type="http://schemas.openxmlformats.org/officeDocument/2006/relationships/image" Target="../media/image58.png"/><Relationship Id="rId10" Type="http://schemas.openxmlformats.org/officeDocument/2006/relationships/image" Target="../media/image8.jpeg"/><Relationship Id="rId4" Type="http://schemas.openxmlformats.org/officeDocument/2006/relationships/image" Target="../media/image11.svg"/><Relationship Id="rId9" Type="http://schemas.openxmlformats.org/officeDocument/2006/relationships/image" Target="../media/image17.jpeg"/></Relationships>
</file>

<file path=ppt/slides/_rels/slide2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62.png"/><Relationship Id="rId7"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9.png"/><Relationship Id="rId4" Type="http://schemas.openxmlformats.org/officeDocument/2006/relationships/image" Target="../media/image67.png"/><Relationship Id="rId9" Type="http://schemas.openxmlformats.org/officeDocument/2006/relationships/image" Target="../media/image8.jpe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71.png"/><Relationship Id="rId7"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76.png"/><Relationship Id="rId7"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0.png"/><Relationship Id="rId7" Type="http://schemas.openxmlformats.org/officeDocument/2006/relationships/image" Target="../media/image83.png"/><Relationship Id="rId12"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9.png"/><Relationship Id="rId5" Type="http://schemas.openxmlformats.org/officeDocument/2006/relationships/image" Target="../media/image81.png"/><Relationship Id="rId10" Type="http://schemas.openxmlformats.org/officeDocument/2006/relationships/image" Target="../media/image8.jpeg"/><Relationship Id="rId4" Type="http://schemas.openxmlformats.org/officeDocument/2006/relationships/image" Target="../media/image11.svg"/><Relationship Id="rId9" Type="http://schemas.openxmlformats.org/officeDocument/2006/relationships/image" Target="../media/image17.jpeg"/></Relationships>
</file>

<file path=ppt/slides/_rels/slide3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86.png"/><Relationship Id="rId7"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91.png"/><Relationship Id="rId7"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80.png"/><Relationship Id="rId4" Type="http://schemas.openxmlformats.org/officeDocument/2006/relationships/image" Target="../media/image92.png"/><Relationship Id="rId9" Type="http://schemas.openxmlformats.org/officeDocument/2006/relationships/image" Target="../media/image9.png"/></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95.png"/><Relationship Id="rId7"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97.png"/><Relationship Id="rId10" Type="http://schemas.openxmlformats.org/officeDocument/2006/relationships/image" Target="../media/image98.png"/><Relationship Id="rId4" Type="http://schemas.openxmlformats.org/officeDocument/2006/relationships/image" Target="../media/image96.png"/><Relationship Id="rId9" Type="http://schemas.openxmlformats.org/officeDocument/2006/relationships/image" Target="../media/image90.png"/></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0.png"/><Relationship Id="rId7" Type="http://schemas.openxmlformats.org/officeDocument/2006/relationships/image" Target="../media/image101.png"/><Relationship Id="rId12"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0.png"/><Relationship Id="rId11" Type="http://schemas.openxmlformats.org/officeDocument/2006/relationships/image" Target="../media/image9.png"/><Relationship Id="rId5" Type="http://schemas.openxmlformats.org/officeDocument/2006/relationships/image" Target="../media/image99.png"/><Relationship Id="rId10" Type="http://schemas.openxmlformats.org/officeDocument/2006/relationships/image" Target="../media/image8.jpeg"/><Relationship Id="rId4" Type="http://schemas.openxmlformats.org/officeDocument/2006/relationships/image" Target="../media/image11.svg"/><Relationship Id="rId9" Type="http://schemas.openxmlformats.org/officeDocument/2006/relationships/image" Target="../media/image17.jpe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3.png"/><Relationship Id="rId7"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05.png"/><Relationship Id="rId10" Type="http://schemas.openxmlformats.org/officeDocument/2006/relationships/image" Target="../media/image106.png"/><Relationship Id="rId4" Type="http://schemas.openxmlformats.org/officeDocument/2006/relationships/image" Target="../media/image104.png"/><Relationship Id="rId9"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png"/><Relationship Id="rId7" Type="http://schemas.openxmlformats.org/officeDocument/2006/relationships/image" Target="../media/image109.png"/><Relationship Id="rId12"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8.png"/><Relationship Id="rId11" Type="http://schemas.openxmlformats.org/officeDocument/2006/relationships/image" Target="../media/image8.jpeg"/><Relationship Id="rId5" Type="http://schemas.openxmlformats.org/officeDocument/2006/relationships/image" Target="../media/image107.png"/><Relationship Id="rId10" Type="http://schemas.openxmlformats.org/officeDocument/2006/relationships/image" Target="../media/image17.jpeg"/><Relationship Id="rId4" Type="http://schemas.openxmlformats.org/officeDocument/2006/relationships/image" Target="../media/image11.svg"/><Relationship Id="rId9" Type="http://schemas.openxmlformats.org/officeDocument/2006/relationships/image" Target="../media/image111.png"/></Relationships>
</file>

<file path=ppt/slides/_rels/slide3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png"/><Relationship Id="rId7" Type="http://schemas.openxmlformats.org/officeDocument/2006/relationships/image" Target="../media/image114.png"/><Relationship Id="rId12"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3.png"/><Relationship Id="rId11" Type="http://schemas.openxmlformats.org/officeDocument/2006/relationships/image" Target="../media/image8.jpeg"/><Relationship Id="rId5" Type="http://schemas.openxmlformats.org/officeDocument/2006/relationships/image" Target="../media/image112.png"/><Relationship Id="rId10" Type="http://schemas.openxmlformats.org/officeDocument/2006/relationships/image" Target="../media/image17.jpeg"/><Relationship Id="rId4" Type="http://schemas.openxmlformats.org/officeDocument/2006/relationships/image" Target="../media/image11.svg"/><Relationship Id="rId9" Type="http://schemas.openxmlformats.org/officeDocument/2006/relationships/image" Target="../media/image116.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17.jpe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8.jpeg"/><Relationship Id="rId5" Type="http://schemas.openxmlformats.org/officeDocument/2006/relationships/image" Target="../media/image13.svg"/><Relationship Id="rId10" Type="http://schemas.openxmlformats.org/officeDocument/2006/relationships/image" Target="../media/image16.JPG"/><Relationship Id="rId4" Type="http://schemas.openxmlformats.org/officeDocument/2006/relationships/image" Target="../media/image12.pn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17.png"/><Relationship Id="rId7"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7.jpeg"/><Relationship Id="rId11"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19.png"/><Relationship Id="rId4" Type="http://schemas.openxmlformats.org/officeDocument/2006/relationships/image" Target="../media/image11.sv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8.jpeg"/><Relationship Id="rId4" Type="http://schemas.openxmlformats.org/officeDocument/2006/relationships/image" Target="../media/image11.sv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17.jpeg"/><Relationship Id="rId5" Type="http://schemas.openxmlformats.org/officeDocument/2006/relationships/image" Target="../media/image12.png"/><Relationship Id="rId10" Type="http://schemas.openxmlformats.org/officeDocument/2006/relationships/image" Target="../media/image22.png"/><Relationship Id="rId4" Type="http://schemas.openxmlformats.org/officeDocument/2006/relationships/image" Target="../media/image11.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8.jpe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sv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svg"/><Relationship Id="rId11" Type="http://schemas.openxmlformats.org/officeDocument/2006/relationships/image" Target="../media/image9.png"/><Relationship Id="rId5" Type="http://schemas.openxmlformats.org/officeDocument/2006/relationships/image" Target="../media/image14.png"/><Relationship Id="rId10" Type="http://schemas.openxmlformats.org/officeDocument/2006/relationships/image" Target="../media/image8.jpeg"/><Relationship Id="rId4" Type="http://schemas.openxmlformats.org/officeDocument/2006/relationships/image" Target="../media/image13.sv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descr="A picture containing graphical user interface&#10;&#10;Description automatically generated">
            <a:extLst>
              <a:ext uri="{FF2B5EF4-FFF2-40B4-BE49-F238E27FC236}">
                <a16:creationId xmlns:a16="http://schemas.microsoft.com/office/drawing/2014/main" id="{D2A62DE0-6FFB-41DC-9E37-2A5CE8673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71"/>
            <a:ext cx="12201142" cy="6876896"/>
          </a:xfrm>
          <a:prstGeom prst="rect">
            <a:avLst/>
          </a:prstGeom>
        </p:spPr>
      </p:pic>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Text Placeholder 4">
            <a:extLst>
              <a:ext uri="{FF2B5EF4-FFF2-40B4-BE49-F238E27FC236}">
                <a16:creationId xmlns:a16="http://schemas.microsoft.com/office/drawing/2014/main" id="{52A1DF0E-35EC-457B-BF14-F960C4621AB4}"/>
              </a:ext>
            </a:extLst>
          </p:cNvPr>
          <p:cNvSpPr txBox="1">
            <a:spLocks/>
          </p:cNvSpPr>
          <p:nvPr/>
        </p:nvSpPr>
        <p:spPr>
          <a:xfrm>
            <a:off x="518494" y="2039487"/>
            <a:ext cx="11487976" cy="1565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5000" dirty="0">
                <a:solidFill>
                  <a:schemeClr val="bg1"/>
                </a:solidFill>
                <a:cs typeface="Arial" panose="020B0604020202020204" pitchFamily="34" charset="0"/>
              </a:rPr>
              <a:t>FIFA Dataset</a:t>
            </a:r>
          </a:p>
          <a:p>
            <a:pPr marL="0" indent="0">
              <a:buNone/>
            </a:pPr>
            <a:r>
              <a:rPr lang="en-IN" sz="3300" dirty="0">
                <a:solidFill>
                  <a:schemeClr val="bg1"/>
                </a:solidFill>
                <a:cs typeface="Arial" panose="020B0604020202020204" pitchFamily="34" charset="0"/>
              </a:rPr>
              <a:t>- International Football Matches from 1990 to World Cup 2022</a:t>
            </a:r>
          </a:p>
          <a:p>
            <a:pPr marL="0" indent="0">
              <a:buNone/>
            </a:pPr>
            <a:r>
              <a:rPr lang="en-US" sz="5000" dirty="0">
                <a:solidFill>
                  <a:srgbClr val="002060"/>
                </a:solidFill>
                <a:latin typeface="Arial Narrow" panose="020B0606020202030204" pitchFamily="34" charset="0"/>
                <a:cs typeface="Arial" panose="020B0604020202020204" pitchFamily="34" charset="0"/>
              </a:rPr>
              <a:t> </a:t>
            </a:r>
          </a:p>
        </p:txBody>
      </p:sp>
      <p:sp>
        <p:nvSpPr>
          <p:cNvPr id="15" name="Text Placeholder 5">
            <a:extLst>
              <a:ext uri="{FF2B5EF4-FFF2-40B4-BE49-F238E27FC236}">
                <a16:creationId xmlns:a16="http://schemas.microsoft.com/office/drawing/2014/main" id="{365B3012-0E2F-4EDD-8FDE-DCF0C9FB79D4}"/>
              </a:ext>
            </a:extLst>
          </p:cNvPr>
          <p:cNvSpPr txBox="1">
            <a:spLocks/>
          </p:cNvSpPr>
          <p:nvPr/>
        </p:nvSpPr>
        <p:spPr>
          <a:xfrm>
            <a:off x="518494" y="5406290"/>
            <a:ext cx="5348287" cy="6455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Team BLU.EST</a:t>
            </a:r>
            <a:endParaRPr lang="en-US" sz="2000" b="1" dirty="0">
              <a:solidFill>
                <a:schemeClr val="bg1"/>
              </a:solidFill>
            </a:endParaRPr>
          </a:p>
        </p:txBody>
      </p:sp>
      <p:sp>
        <p:nvSpPr>
          <p:cNvPr id="16" name="Text Placeholder 4">
            <a:extLst>
              <a:ext uri="{FF2B5EF4-FFF2-40B4-BE49-F238E27FC236}">
                <a16:creationId xmlns:a16="http://schemas.microsoft.com/office/drawing/2014/main" id="{E39410E1-F7AA-4843-B17F-7B86893FAFB6}"/>
              </a:ext>
            </a:extLst>
          </p:cNvPr>
          <p:cNvSpPr txBox="1">
            <a:spLocks/>
          </p:cNvSpPr>
          <p:nvPr/>
        </p:nvSpPr>
        <p:spPr>
          <a:xfrm>
            <a:off x="518494" y="4808208"/>
            <a:ext cx="4501663" cy="74605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smtClean="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000" dirty="0">
                <a:solidFill>
                  <a:schemeClr val="bg1"/>
                </a:solidFill>
              </a:rPr>
              <a:t>Group N</a:t>
            </a:r>
          </a:p>
        </p:txBody>
      </p:sp>
      <p:pic>
        <p:nvPicPr>
          <p:cNvPr id="20" name="Picture 2" descr="Indian Institute of Management Indore - Wikipedia">
            <a:extLst>
              <a:ext uri="{FF2B5EF4-FFF2-40B4-BE49-F238E27FC236}">
                <a16:creationId xmlns:a16="http://schemas.microsoft.com/office/drawing/2014/main" id="{F33144D2-2922-4F38-9F93-4C4F530160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a:extLst>
              <a:ext uri="{FF2B5EF4-FFF2-40B4-BE49-F238E27FC236}">
                <a16:creationId xmlns:a16="http://schemas.microsoft.com/office/drawing/2014/main" id="{E2EBF116-2934-4E58-9118-E3AED44F609C}"/>
              </a:ext>
            </a:extLst>
          </p:cNvPr>
          <p:cNvSpPr txBox="1">
            <a:spLocks/>
          </p:cNvSpPr>
          <p:nvPr/>
        </p:nvSpPr>
        <p:spPr>
          <a:xfrm>
            <a:off x="696191" y="157715"/>
            <a:ext cx="5399809" cy="399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1" dirty="0">
                <a:solidFill>
                  <a:srgbClr val="002060"/>
                </a:solidFill>
              </a:rPr>
              <a:t>Integrated Program in Business Analytics</a:t>
            </a:r>
          </a:p>
        </p:txBody>
      </p:sp>
      <p:pic>
        <p:nvPicPr>
          <p:cNvPr id="4" name="Picture 3" descr="Logo&#10;&#10;Description automatically generated with medium confidence">
            <a:extLst>
              <a:ext uri="{FF2B5EF4-FFF2-40B4-BE49-F238E27FC236}">
                <a16:creationId xmlns:a16="http://schemas.microsoft.com/office/drawing/2014/main" id="{98903AF6-47ED-419F-AE18-C6296D19A5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0219" y="75842"/>
            <a:ext cx="1392824" cy="663913"/>
          </a:xfrm>
          <a:prstGeom prst="rect">
            <a:avLst/>
          </a:prstGeom>
        </p:spPr>
      </p:pic>
    </p:spTree>
    <p:extLst>
      <p:ext uri="{BB962C8B-B14F-4D97-AF65-F5344CB8AC3E}">
        <p14:creationId xmlns:p14="http://schemas.microsoft.com/office/powerpoint/2010/main" val="4030831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ADF075-A211-4139-8DED-F594938E9BFB}"/>
              </a:ext>
            </a:extLst>
          </p:cNvPr>
          <p:cNvGrpSpPr/>
          <p:nvPr/>
        </p:nvGrpSpPr>
        <p:grpSpPr>
          <a:xfrm>
            <a:off x="466402" y="2349872"/>
            <a:ext cx="4280671" cy="2158255"/>
            <a:chOff x="6004305" y="-8"/>
            <a:chExt cx="4280671" cy="2158255"/>
          </a:xfrm>
        </p:grpSpPr>
        <p:sp>
          <p:nvSpPr>
            <p:cNvPr id="3" name="Rounded Rectangle 2">
              <a:extLst>
                <a:ext uri="{FF2B5EF4-FFF2-40B4-BE49-F238E27FC236}">
                  <a16:creationId xmlns:a16="http://schemas.microsoft.com/office/drawing/2014/main" id="{9E46DF17-B1BE-1C8A-6E70-1548B2F1B6BA}"/>
                </a:ext>
              </a:extLst>
            </p:cNvPr>
            <p:cNvSpPr/>
            <p:nvPr/>
          </p:nvSpPr>
          <p:spPr>
            <a:xfrm>
              <a:off x="6004305" y="-8"/>
              <a:ext cx="4280671" cy="2158255"/>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 name="Rounded Rectangle 4">
              <a:extLst>
                <a:ext uri="{FF2B5EF4-FFF2-40B4-BE49-F238E27FC236}">
                  <a16:creationId xmlns:a16="http://schemas.microsoft.com/office/drawing/2014/main" id="{9EBE8E2F-82B2-71D0-8832-303230D13D9E}"/>
                </a:ext>
              </a:extLst>
            </p:cNvPr>
            <p:cNvSpPr txBox="1"/>
            <p:nvPr/>
          </p:nvSpPr>
          <p:spPr>
            <a:xfrm>
              <a:off x="6124633" y="56257"/>
              <a:ext cx="3807140" cy="152387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kumimoji="0" lang="en-US" sz="1800" b="0" i="0" u="none" strike="noStrike" kern="1200" cap="none" spc="0" normalizeH="0" baseline="0" noProof="0" dirty="0">
                  <a:ln>
                    <a:noFill/>
                  </a:ln>
                  <a:solidFill>
                    <a:srgbClr val="002060"/>
                  </a:solidFill>
                  <a:effectLst/>
                  <a:uLnTx/>
                  <a:uFillTx/>
                  <a:latin typeface="+mn-lt"/>
                  <a:ea typeface="+mn-ea"/>
                  <a:cs typeface="+mn-cs"/>
                </a:rPr>
                <a:t>Business Findings </a:t>
              </a:r>
            </a:p>
            <a:p>
              <a:pPr marL="171450" lvl="1" indent="-171450" algn="l" defTabSz="800100">
                <a:lnSpc>
                  <a:spcPct val="90000"/>
                </a:lnSpc>
                <a:spcBef>
                  <a:spcPct val="0"/>
                </a:spcBef>
                <a:spcAft>
                  <a:spcPct val="15000"/>
                </a:spcAft>
                <a:buChar char="•"/>
              </a:pPr>
              <a:r>
                <a:rPr lang="en-US" dirty="0">
                  <a:solidFill>
                    <a:srgbClr val="002060"/>
                  </a:solidFill>
                </a:rPr>
                <a:t>Key </a:t>
              </a:r>
              <a:r>
                <a:rPr kumimoji="0" lang="en-US" sz="1800" b="0" i="0" u="none" strike="noStrike" kern="1200" cap="none" spc="0" normalizeH="0" baseline="0" noProof="0" dirty="0">
                  <a:ln>
                    <a:noFill/>
                  </a:ln>
                  <a:solidFill>
                    <a:srgbClr val="002060"/>
                  </a:solidFill>
                  <a:effectLst/>
                  <a:uLnTx/>
                  <a:uFillTx/>
                  <a:latin typeface="+mn-lt"/>
                  <a:ea typeface="+mn-ea"/>
                  <a:cs typeface="+mn-cs"/>
                </a:rPr>
                <a:t>Insights </a:t>
              </a:r>
              <a:endParaRPr lang="en-US" sz="1800" kern="1200" dirty="0">
                <a:latin typeface="+mn-lt"/>
              </a:endParaRPr>
            </a:p>
            <a:p>
              <a:pPr marL="171450" lvl="1" indent="-171450" algn="l" defTabSz="800100">
                <a:lnSpc>
                  <a:spcPct val="90000"/>
                </a:lnSpc>
                <a:spcBef>
                  <a:spcPct val="0"/>
                </a:spcBef>
                <a:spcAft>
                  <a:spcPct val="15000"/>
                </a:spcAft>
                <a:buChar char="•"/>
              </a:pPr>
              <a:r>
                <a:rPr lang="en-US" sz="1800" kern="1200" dirty="0">
                  <a:solidFill>
                    <a:srgbClr val="002060"/>
                  </a:solidFill>
                </a:rPr>
                <a:t>Correlations</a:t>
              </a:r>
            </a:p>
            <a:p>
              <a:pPr marL="171450" lvl="1" indent="-171450" algn="l" defTabSz="800100">
                <a:lnSpc>
                  <a:spcPct val="90000"/>
                </a:lnSpc>
                <a:spcBef>
                  <a:spcPct val="0"/>
                </a:spcBef>
                <a:spcAft>
                  <a:spcPct val="15000"/>
                </a:spcAft>
                <a:buChar char="•"/>
              </a:pPr>
              <a:r>
                <a:rPr lang="en-US" dirty="0">
                  <a:solidFill>
                    <a:srgbClr val="002060"/>
                  </a:solidFill>
                  <a:latin typeface="+mn-lt"/>
                </a:rPr>
                <a:t>Tableau Dashboard</a:t>
              </a:r>
              <a:endParaRPr lang="en-US" sz="1800" kern="1200" dirty="0">
                <a:latin typeface="+mn-lt"/>
              </a:endParaRPr>
            </a:p>
          </p:txBody>
        </p:sp>
      </p:grpSp>
      <p:sp>
        <p:nvSpPr>
          <p:cNvPr id="5" name="Title 25">
            <a:extLst>
              <a:ext uri="{FF2B5EF4-FFF2-40B4-BE49-F238E27FC236}">
                <a16:creationId xmlns:a16="http://schemas.microsoft.com/office/drawing/2014/main" id="{27ED0F80-138B-4A4E-B34B-8C68CC474DC4}"/>
              </a:ext>
            </a:extLst>
          </p:cNvPr>
          <p:cNvSpPr txBox="1">
            <a:spLocks/>
          </p:cNvSpPr>
          <p:nvPr/>
        </p:nvSpPr>
        <p:spPr>
          <a:xfrm>
            <a:off x="1298713" y="173718"/>
            <a:ext cx="9967914" cy="487903"/>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r>
              <a:rPr lang="en-US" dirty="0">
                <a:solidFill>
                  <a:srgbClr val="002060"/>
                </a:solidFill>
                <a:latin typeface="+mn-lt"/>
              </a:rPr>
              <a:t>Presentation headway</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3477" y="173718"/>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2907467" y="4065179"/>
            <a:ext cx="1839606" cy="307777"/>
          </a:xfrm>
          <a:prstGeom prst="rect">
            <a:avLst/>
          </a:prstGeom>
          <a:noFill/>
        </p:spPr>
        <p:txBody>
          <a:bodyPr wrap="none" rtlCol="0">
            <a:spAutoFit/>
          </a:bodyPr>
          <a:lstStyle>
            <a:defPPr>
              <a:defRPr lang="en-US"/>
            </a:defPPr>
            <a:lvl1pPr>
              <a:defRPr sz="1400">
                <a:solidFill>
                  <a:srgbClr val="002060"/>
                </a:solidFill>
              </a:defRPr>
            </a:lvl1pPr>
          </a:lstStyle>
          <a:p>
            <a:r>
              <a:rPr lang="en-US" i="1" dirty="0"/>
              <a:t>By </a:t>
            </a:r>
            <a:r>
              <a:rPr lang="en-US" i="1" dirty="0" err="1"/>
              <a:t>Prashant</a:t>
            </a:r>
            <a:r>
              <a:rPr lang="en-US" i="1" dirty="0"/>
              <a:t> &amp; </a:t>
            </a:r>
            <a:r>
              <a:rPr lang="en-US" i="1" dirty="0" err="1"/>
              <a:t>Rishabh</a:t>
            </a:r>
            <a:endParaRPr lang="en-US" i="1" dirty="0"/>
          </a:p>
        </p:txBody>
      </p:sp>
    </p:spTree>
    <p:extLst>
      <p:ext uri="{BB962C8B-B14F-4D97-AF65-F5344CB8AC3E}">
        <p14:creationId xmlns:p14="http://schemas.microsoft.com/office/powerpoint/2010/main" val="239361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pic>
        <p:nvPicPr>
          <p:cNvPr id="1026" name="Picture 2">
            <a:extLst>
              <a:ext uri="{FF2B5EF4-FFF2-40B4-BE49-F238E27FC236}">
                <a16:creationId xmlns:a16="http://schemas.microsoft.com/office/drawing/2014/main" id="{DAF17467-E003-9904-ED61-D9CE799AD9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434049"/>
            <a:ext cx="12192000" cy="47974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A35E34DE-FE50-0F22-A81B-E08D3CE47449}"/>
              </a:ext>
            </a:extLst>
          </p:cNvPr>
          <p:cNvGraphicFramePr>
            <a:graphicFrameLocks noGrp="1"/>
          </p:cNvGraphicFramePr>
          <p:nvPr>
            <p:extLst>
              <p:ext uri="{D42A27DB-BD31-4B8C-83A1-F6EECF244321}">
                <p14:modId xmlns:p14="http://schemas.microsoft.com/office/powerpoint/2010/main" val="3160587755"/>
              </p:ext>
            </p:extLst>
          </p:nvPr>
        </p:nvGraphicFramePr>
        <p:xfrm>
          <a:off x="10041555" y="247957"/>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date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sp>
        <p:nvSpPr>
          <p:cNvPr id="7" name="TextBox 6">
            <a:extLst>
              <a:ext uri="{FF2B5EF4-FFF2-40B4-BE49-F238E27FC236}">
                <a16:creationId xmlns:a16="http://schemas.microsoft.com/office/drawing/2014/main" id="{0F152BB5-3ECD-E83D-E59F-BD80D9F30954}"/>
              </a:ext>
            </a:extLst>
          </p:cNvPr>
          <p:cNvSpPr txBox="1"/>
          <p:nvPr/>
        </p:nvSpPr>
        <p:spPr>
          <a:xfrm>
            <a:off x="1973205" y="4093323"/>
            <a:ext cx="8205849" cy="1200329"/>
          </a:xfrm>
          <a:prstGeom prst="rect">
            <a:avLst/>
          </a:prstGeom>
          <a:solidFill>
            <a:schemeClr val="accent5">
              <a:lumMod val="20000"/>
              <a:lumOff val="80000"/>
            </a:schemeClr>
          </a:solidFill>
        </p:spPr>
        <p:txBody>
          <a:bodyPr wrap="square" rtlCol="0">
            <a:spAutoFit/>
          </a:bodyPr>
          <a:lstStyle/>
          <a:p>
            <a:pPr marL="285750" indent="-285750">
              <a:buBlip>
                <a:blip r:embed="rId9"/>
              </a:buBlip>
            </a:pPr>
            <a:r>
              <a:rPr lang="en-US" dirty="0">
                <a:solidFill>
                  <a:srgbClr val="002060"/>
                </a:solidFill>
              </a:rPr>
              <a:t>There are consistent peaks, identifying leagues and world cup matches.</a:t>
            </a:r>
          </a:p>
          <a:p>
            <a:pPr marL="285750" indent="-285750">
              <a:buBlip>
                <a:blip r:embed="rId9"/>
              </a:buBlip>
            </a:pPr>
            <a:r>
              <a:rPr lang="en-US" dirty="0">
                <a:solidFill>
                  <a:srgbClr val="002060"/>
                </a:solidFill>
              </a:rPr>
              <a:t>There is also a dip seen in matches because on COVID lockdown in year 2020</a:t>
            </a:r>
          </a:p>
          <a:p>
            <a:pPr marL="285750" indent="-285750">
              <a:buBlip>
                <a:blip r:embed="rId9"/>
              </a:buBlip>
            </a:pPr>
            <a:r>
              <a:rPr lang="en-US" dirty="0">
                <a:solidFill>
                  <a:srgbClr val="002060"/>
                </a:solidFill>
              </a:rPr>
              <a:t>Total number of Matches played seems stable in last decade, these matches may explode in next decade with greater interest shown by Asian population in football</a:t>
            </a:r>
          </a:p>
        </p:txBody>
      </p:sp>
      <p:sp>
        <p:nvSpPr>
          <p:cNvPr id="27" name="TextBox 26">
            <a:extLst>
              <a:ext uri="{FF2B5EF4-FFF2-40B4-BE49-F238E27FC236}">
                <a16:creationId xmlns:a16="http://schemas.microsoft.com/office/drawing/2014/main" id="{28ACDBA5-307E-5E5D-E147-DF32DDC8AC59}"/>
              </a:ext>
            </a:extLst>
          </p:cNvPr>
          <p:cNvSpPr txBox="1"/>
          <p:nvPr/>
        </p:nvSpPr>
        <p:spPr>
          <a:xfrm>
            <a:off x="1453484" y="904809"/>
            <a:ext cx="4923720" cy="338554"/>
          </a:xfrm>
          <a:prstGeom prst="rect">
            <a:avLst/>
          </a:prstGeom>
          <a:noFill/>
        </p:spPr>
        <p:txBody>
          <a:bodyPr wrap="none" rtlCol="0">
            <a:spAutoFit/>
          </a:bodyPr>
          <a:lstStyle/>
          <a:p>
            <a:r>
              <a:rPr lang="en-US" sz="1600" b="1" dirty="0">
                <a:solidFill>
                  <a:srgbClr val="002060"/>
                </a:solidFill>
                <a:latin typeface="Calibri" pitchFamily="34" charset="0"/>
              </a:rPr>
              <a:t>Distribution of number of matches played over 30 years</a:t>
            </a:r>
          </a:p>
        </p:txBody>
      </p:sp>
      <p:sp>
        <p:nvSpPr>
          <p:cNvPr id="28"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Exploratory Data Analysis</a:t>
            </a:r>
          </a:p>
        </p:txBody>
      </p:sp>
      <p:pic>
        <p:nvPicPr>
          <p:cNvPr id="29"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9311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6578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pic>
        <p:nvPicPr>
          <p:cNvPr id="6146" name="Picture 2">
            <a:extLst>
              <a:ext uri="{FF2B5EF4-FFF2-40B4-BE49-F238E27FC236}">
                <a16:creationId xmlns:a16="http://schemas.microsoft.com/office/drawing/2014/main" id="{AC7071F0-D492-0FE8-C8A3-FF1C00DBE1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702" y="1367884"/>
            <a:ext cx="11529391" cy="41148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FE2F8B4-9107-0E16-855D-DF8DC49B27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702" y="3492892"/>
            <a:ext cx="2814136" cy="24578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C5A4CCC9-BAAF-D6B9-0FE5-AA7549A86155}"/>
              </a:ext>
            </a:extLst>
          </p:cNvPr>
          <p:cNvGraphicFramePr>
            <a:graphicFrameLocks noGrp="1"/>
          </p:cNvGraphicFramePr>
          <p:nvPr>
            <p:extLst>
              <p:ext uri="{D42A27DB-BD31-4B8C-83A1-F6EECF244321}">
                <p14:modId xmlns:p14="http://schemas.microsoft.com/office/powerpoint/2010/main" val="833672186"/>
              </p:ext>
            </p:extLst>
          </p:nvPr>
        </p:nvGraphicFramePr>
        <p:xfrm>
          <a:off x="8488165" y="271919"/>
          <a:ext cx="2643847" cy="455648"/>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2566359548"/>
                    </a:ext>
                  </a:extLst>
                </a:gridCol>
              </a:tblGrid>
              <a:tr h="227824">
                <a:tc>
                  <a:txBody>
                    <a:bodyPr/>
                    <a:lstStyle/>
                    <a:p>
                      <a:pPr algn="l" fontAlgn="b"/>
                      <a:r>
                        <a:rPr lang="en-IN" sz="1400" u="none" strike="noStrike" dirty="0" err="1">
                          <a:solidFill>
                            <a:srgbClr val="002060"/>
                          </a:solidFill>
                          <a:effectLst/>
                        </a:rPr>
                        <a:t>home_team_continent</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3679627524"/>
                  </a:ext>
                </a:extLst>
              </a:tr>
              <a:tr h="227824">
                <a:tc>
                  <a:txBody>
                    <a:bodyPr/>
                    <a:lstStyle/>
                    <a:p>
                      <a:pPr algn="l" fontAlgn="b"/>
                      <a:r>
                        <a:rPr lang="en-IN" sz="1400" u="none" strike="noStrike" dirty="0" err="1">
                          <a:solidFill>
                            <a:srgbClr val="002060"/>
                          </a:solidFill>
                          <a:effectLst/>
                        </a:rPr>
                        <a:t>away_team_continent</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237681858"/>
                  </a:ext>
                </a:extLst>
              </a:tr>
            </a:tbl>
          </a:graphicData>
        </a:graphic>
      </p:graphicFrame>
      <p:sp>
        <p:nvSpPr>
          <p:cNvPr id="7" name="TextBox 6">
            <a:extLst>
              <a:ext uri="{FF2B5EF4-FFF2-40B4-BE49-F238E27FC236}">
                <a16:creationId xmlns:a16="http://schemas.microsoft.com/office/drawing/2014/main" id="{4AEB5DEB-D6D6-D2EA-71E7-53DF78D925CD}"/>
              </a:ext>
            </a:extLst>
          </p:cNvPr>
          <p:cNvSpPr txBox="1"/>
          <p:nvPr/>
        </p:nvSpPr>
        <p:spPr>
          <a:xfrm>
            <a:off x="5117214" y="5482736"/>
            <a:ext cx="4405746" cy="923330"/>
          </a:xfrm>
          <a:prstGeom prst="rect">
            <a:avLst/>
          </a:prstGeom>
          <a:solidFill>
            <a:schemeClr val="accent5">
              <a:lumMod val="20000"/>
              <a:lumOff val="80000"/>
            </a:schemeClr>
          </a:solidFill>
        </p:spPr>
        <p:txBody>
          <a:bodyPr wrap="square" rtlCol="0">
            <a:spAutoFit/>
          </a:bodyPr>
          <a:lstStyle/>
          <a:p>
            <a:r>
              <a:rPr lang="en-US" dirty="0">
                <a:solidFill>
                  <a:srgbClr val="002060"/>
                </a:solidFill>
              </a:rPr>
              <a:t>‘Continent’ may be good classifier to predict matches to be played but may not be effective to predict a win</a:t>
            </a:r>
          </a:p>
        </p:txBody>
      </p:sp>
      <p:sp>
        <p:nvSpPr>
          <p:cNvPr id="13" name="TextBox 12">
            <a:extLst>
              <a:ext uri="{FF2B5EF4-FFF2-40B4-BE49-F238E27FC236}">
                <a16:creationId xmlns:a16="http://schemas.microsoft.com/office/drawing/2014/main" id="{28ACDBA5-307E-5E5D-E147-DF32DDC8AC59}"/>
              </a:ext>
            </a:extLst>
          </p:cNvPr>
          <p:cNvSpPr txBox="1"/>
          <p:nvPr/>
        </p:nvSpPr>
        <p:spPr>
          <a:xfrm>
            <a:off x="1453484" y="904809"/>
            <a:ext cx="4059060" cy="338554"/>
          </a:xfrm>
          <a:prstGeom prst="rect">
            <a:avLst/>
          </a:prstGeom>
          <a:noFill/>
        </p:spPr>
        <p:txBody>
          <a:bodyPr wrap="none" rtlCol="0">
            <a:spAutoFit/>
          </a:bodyPr>
          <a:lstStyle/>
          <a:p>
            <a:r>
              <a:rPr lang="en-US" sz="1600" b="1" dirty="0">
                <a:solidFill>
                  <a:srgbClr val="002060"/>
                </a:solidFill>
                <a:latin typeface="Calibri" pitchFamily="34" charset="0"/>
              </a:rPr>
              <a:t>Continent playing highest number of matches</a:t>
            </a:r>
          </a:p>
        </p:txBody>
      </p:sp>
      <p:sp>
        <p:nvSpPr>
          <p:cNvPr id="19"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Exploratory Data Analysis</a:t>
            </a:r>
          </a:p>
        </p:txBody>
      </p:sp>
      <p:pic>
        <p:nvPicPr>
          <p:cNvPr id="20"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9311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48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pic>
        <p:nvPicPr>
          <p:cNvPr id="3076" name="Picture 4">
            <a:extLst>
              <a:ext uri="{FF2B5EF4-FFF2-40B4-BE49-F238E27FC236}">
                <a16:creationId xmlns:a16="http://schemas.microsoft.com/office/drawing/2014/main" id="{01DC855B-5F4F-1BA2-FA5C-DEC98301DF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805" y="3859481"/>
            <a:ext cx="5300870" cy="25648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C111441-70E0-2F98-4300-F329B2610A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1733" y="3804330"/>
            <a:ext cx="5091796" cy="251695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B963E938-0EB7-4743-6C53-C7B9FCF010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3592" y="1616765"/>
            <a:ext cx="7090237" cy="21519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ED811C7-89F0-FDA8-90F0-C49CD180AC5F}"/>
              </a:ext>
            </a:extLst>
          </p:cNvPr>
          <p:cNvSpPr txBox="1"/>
          <p:nvPr/>
        </p:nvSpPr>
        <p:spPr>
          <a:xfrm>
            <a:off x="845540" y="3701222"/>
            <a:ext cx="4791591" cy="307777"/>
          </a:xfrm>
          <a:prstGeom prst="rect">
            <a:avLst/>
          </a:prstGeom>
          <a:solidFill>
            <a:srgbClr val="EAEAF2"/>
          </a:solidFill>
        </p:spPr>
        <p:txBody>
          <a:bodyPr wrap="square" rtlCol="0">
            <a:spAutoFit/>
          </a:bodyPr>
          <a:lstStyle/>
          <a:p>
            <a:pPr algn="ctr"/>
            <a:r>
              <a:rPr lang="en-US" sz="1400" dirty="0">
                <a:solidFill>
                  <a:srgbClr val="002060"/>
                </a:solidFill>
              </a:rPr>
              <a:t>Top teams playing highest number of HOME matches</a:t>
            </a:r>
          </a:p>
        </p:txBody>
      </p:sp>
      <p:sp>
        <p:nvSpPr>
          <p:cNvPr id="9" name="TextBox 8">
            <a:extLst>
              <a:ext uri="{FF2B5EF4-FFF2-40B4-BE49-F238E27FC236}">
                <a16:creationId xmlns:a16="http://schemas.microsoft.com/office/drawing/2014/main" id="{D540BC6F-AAB5-8155-5D95-311FDE08F7E9}"/>
              </a:ext>
            </a:extLst>
          </p:cNvPr>
          <p:cNvSpPr txBox="1"/>
          <p:nvPr/>
        </p:nvSpPr>
        <p:spPr>
          <a:xfrm>
            <a:off x="6303094" y="3649949"/>
            <a:ext cx="4791591" cy="307777"/>
          </a:xfrm>
          <a:prstGeom prst="rect">
            <a:avLst/>
          </a:prstGeom>
          <a:solidFill>
            <a:srgbClr val="EAEAF2"/>
          </a:solidFill>
        </p:spPr>
        <p:txBody>
          <a:bodyPr wrap="square" rtlCol="0">
            <a:spAutoFit/>
          </a:bodyPr>
          <a:lstStyle/>
          <a:p>
            <a:pPr algn="ctr"/>
            <a:r>
              <a:rPr lang="en-US" sz="1400" dirty="0">
                <a:solidFill>
                  <a:srgbClr val="002060"/>
                </a:solidFill>
              </a:rPr>
              <a:t>Top teams playing highest number of AWAY matches</a:t>
            </a:r>
          </a:p>
        </p:txBody>
      </p:sp>
      <p:sp>
        <p:nvSpPr>
          <p:cNvPr id="10" name="TextBox 9">
            <a:extLst>
              <a:ext uri="{FF2B5EF4-FFF2-40B4-BE49-F238E27FC236}">
                <a16:creationId xmlns:a16="http://schemas.microsoft.com/office/drawing/2014/main" id="{8AEB577F-6701-BA68-C2D9-4F4EE908387D}"/>
              </a:ext>
            </a:extLst>
          </p:cNvPr>
          <p:cNvSpPr txBox="1"/>
          <p:nvPr/>
        </p:nvSpPr>
        <p:spPr>
          <a:xfrm>
            <a:off x="6330193" y="1216126"/>
            <a:ext cx="4791591" cy="307777"/>
          </a:xfrm>
          <a:prstGeom prst="rect">
            <a:avLst/>
          </a:prstGeom>
          <a:solidFill>
            <a:srgbClr val="EAEAF2"/>
          </a:solidFill>
        </p:spPr>
        <p:txBody>
          <a:bodyPr wrap="square" rtlCol="0">
            <a:spAutoFit/>
          </a:bodyPr>
          <a:lstStyle/>
          <a:p>
            <a:pPr algn="ctr"/>
            <a:r>
              <a:rPr lang="en-US" sz="1400" dirty="0">
                <a:solidFill>
                  <a:srgbClr val="002060"/>
                </a:solidFill>
              </a:rPr>
              <a:t>Top teams playing highest number of TOTAL matches</a:t>
            </a:r>
          </a:p>
        </p:txBody>
      </p:sp>
      <p:graphicFrame>
        <p:nvGraphicFramePr>
          <p:cNvPr id="11" name="Table 10">
            <a:extLst>
              <a:ext uri="{FF2B5EF4-FFF2-40B4-BE49-F238E27FC236}">
                <a16:creationId xmlns:a16="http://schemas.microsoft.com/office/drawing/2014/main" id="{E07A5BFC-E113-344B-CA20-0F04AEAA8CB7}"/>
              </a:ext>
            </a:extLst>
          </p:cNvPr>
          <p:cNvGraphicFramePr>
            <a:graphicFrameLocks noGrp="1"/>
          </p:cNvGraphicFramePr>
          <p:nvPr>
            <p:extLst>
              <p:ext uri="{D42A27DB-BD31-4B8C-83A1-F6EECF244321}">
                <p14:modId xmlns:p14="http://schemas.microsoft.com/office/powerpoint/2010/main" val="3610276303"/>
              </p:ext>
            </p:extLst>
          </p:nvPr>
        </p:nvGraphicFramePr>
        <p:xfrm>
          <a:off x="8527643" y="194667"/>
          <a:ext cx="2643847" cy="455648"/>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3094368897"/>
                    </a:ext>
                  </a:extLst>
                </a:gridCol>
              </a:tblGrid>
              <a:tr h="227824">
                <a:tc>
                  <a:txBody>
                    <a:bodyPr/>
                    <a:lstStyle/>
                    <a:p>
                      <a:pPr algn="l" fontAlgn="b"/>
                      <a:r>
                        <a:rPr lang="en-IN" sz="1400" u="none" strike="noStrike" dirty="0" err="1">
                          <a:solidFill>
                            <a:srgbClr val="002060"/>
                          </a:solidFill>
                          <a:effectLst/>
                        </a:rPr>
                        <a:t>home_team</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3844171558"/>
                  </a:ext>
                </a:extLst>
              </a:tr>
              <a:tr h="227824">
                <a:tc>
                  <a:txBody>
                    <a:bodyPr/>
                    <a:lstStyle/>
                    <a:p>
                      <a:pPr algn="l" fontAlgn="b"/>
                      <a:r>
                        <a:rPr lang="en-IN" sz="1400" u="none" strike="noStrike" dirty="0" err="1">
                          <a:solidFill>
                            <a:srgbClr val="002060"/>
                          </a:solidFill>
                          <a:effectLst/>
                        </a:rPr>
                        <a:t>away_team</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803897430"/>
                  </a:ext>
                </a:extLst>
              </a:tr>
            </a:tbl>
          </a:graphicData>
        </a:graphic>
      </p:graphicFrame>
      <p:sp>
        <p:nvSpPr>
          <p:cNvPr id="12" name="TextBox 11">
            <a:extLst>
              <a:ext uri="{FF2B5EF4-FFF2-40B4-BE49-F238E27FC236}">
                <a16:creationId xmlns:a16="http://schemas.microsoft.com/office/drawing/2014/main" id="{3FC4CEF5-9548-4E77-768B-FF1E8ED8C24F}"/>
              </a:ext>
            </a:extLst>
          </p:cNvPr>
          <p:cNvSpPr txBox="1"/>
          <p:nvPr/>
        </p:nvSpPr>
        <p:spPr>
          <a:xfrm>
            <a:off x="142504" y="1751704"/>
            <a:ext cx="4276170" cy="923330"/>
          </a:xfrm>
          <a:prstGeom prst="rect">
            <a:avLst/>
          </a:prstGeom>
          <a:solidFill>
            <a:schemeClr val="accent5">
              <a:lumMod val="20000"/>
              <a:lumOff val="80000"/>
            </a:schemeClr>
          </a:solidFill>
        </p:spPr>
        <p:txBody>
          <a:bodyPr wrap="square" rtlCol="0">
            <a:spAutoFit/>
          </a:bodyPr>
          <a:lstStyle/>
          <a:p>
            <a:r>
              <a:rPr lang="en-US" dirty="0">
                <a:solidFill>
                  <a:srgbClr val="002060"/>
                </a:solidFill>
              </a:rPr>
              <a:t>‘Home’ and ‘Away’ matches may be good classifier to predict matches to be played but may not be effective to predict a win</a:t>
            </a:r>
          </a:p>
        </p:txBody>
      </p:sp>
      <p:sp>
        <p:nvSpPr>
          <p:cNvPr id="19" name="TextBox 18">
            <a:extLst>
              <a:ext uri="{FF2B5EF4-FFF2-40B4-BE49-F238E27FC236}">
                <a16:creationId xmlns:a16="http://schemas.microsoft.com/office/drawing/2014/main" id="{28ACDBA5-307E-5E5D-E147-DF32DDC8AC59}"/>
              </a:ext>
            </a:extLst>
          </p:cNvPr>
          <p:cNvSpPr txBox="1"/>
          <p:nvPr/>
        </p:nvSpPr>
        <p:spPr>
          <a:xfrm>
            <a:off x="1453484" y="904809"/>
            <a:ext cx="2683812" cy="338554"/>
          </a:xfrm>
          <a:prstGeom prst="rect">
            <a:avLst/>
          </a:prstGeom>
          <a:noFill/>
        </p:spPr>
        <p:txBody>
          <a:bodyPr wrap="none" rtlCol="0">
            <a:spAutoFit/>
          </a:bodyPr>
          <a:lstStyle/>
          <a:p>
            <a:r>
              <a:rPr lang="en-US" sz="1600" b="1" dirty="0">
                <a:solidFill>
                  <a:srgbClr val="002060"/>
                </a:solidFill>
                <a:latin typeface="Calibri" pitchFamily="34" charset="0"/>
              </a:rPr>
              <a:t>Top teams by matches played</a:t>
            </a:r>
          </a:p>
        </p:txBody>
      </p:sp>
      <p:sp>
        <p:nvSpPr>
          <p:cNvPr id="20"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Exploratory Data Analysis</a:t>
            </a:r>
          </a:p>
        </p:txBody>
      </p:sp>
      <p:pic>
        <p:nvPicPr>
          <p:cNvPr id="21"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9311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5925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pic>
        <p:nvPicPr>
          <p:cNvPr id="7170" name="Picture 2">
            <a:extLst>
              <a:ext uri="{FF2B5EF4-FFF2-40B4-BE49-F238E27FC236}">
                <a16:creationId xmlns:a16="http://schemas.microsoft.com/office/drawing/2014/main" id="{8D1866DE-0385-EDCE-2F6E-6591A1B201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662616"/>
            <a:ext cx="5403273" cy="519538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2E675BA0-6005-E18B-038F-6FCE70EBD0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0800" y="1662615"/>
            <a:ext cx="5403273" cy="52012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64E82D-132F-9EFC-102A-A50D3F0BE5CC}"/>
              </a:ext>
            </a:extLst>
          </p:cNvPr>
          <p:cNvSpPr txBox="1"/>
          <p:nvPr/>
        </p:nvSpPr>
        <p:spPr>
          <a:xfrm>
            <a:off x="468171" y="1368005"/>
            <a:ext cx="4791591" cy="307777"/>
          </a:xfrm>
          <a:prstGeom prst="rect">
            <a:avLst/>
          </a:prstGeom>
          <a:solidFill>
            <a:srgbClr val="EAEAF2"/>
          </a:solidFill>
        </p:spPr>
        <p:txBody>
          <a:bodyPr wrap="square" rtlCol="0">
            <a:spAutoFit/>
          </a:bodyPr>
          <a:lstStyle/>
          <a:p>
            <a:pPr algn="ctr"/>
            <a:r>
              <a:rPr lang="en-US" sz="1400" dirty="0">
                <a:solidFill>
                  <a:srgbClr val="002060"/>
                </a:solidFill>
              </a:rPr>
              <a:t>Top teams which WON most AWAY matches</a:t>
            </a:r>
          </a:p>
        </p:txBody>
      </p:sp>
      <p:sp>
        <p:nvSpPr>
          <p:cNvPr id="3" name="TextBox 2">
            <a:extLst>
              <a:ext uri="{FF2B5EF4-FFF2-40B4-BE49-F238E27FC236}">
                <a16:creationId xmlns:a16="http://schemas.microsoft.com/office/drawing/2014/main" id="{124C14F3-AFBF-3C5E-2D37-D87AB425CDFF}"/>
              </a:ext>
            </a:extLst>
          </p:cNvPr>
          <p:cNvSpPr txBox="1"/>
          <p:nvPr/>
        </p:nvSpPr>
        <p:spPr>
          <a:xfrm>
            <a:off x="6932238" y="1327366"/>
            <a:ext cx="4791591" cy="307777"/>
          </a:xfrm>
          <a:prstGeom prst="rect">
            <a:avLst/>
          </a:prstGeom>
          <a:solidFill>
            <a:srgbClr val="EAEAF2"/>
          </a:solidFill>
        </p:spPr>
        <p:txBody>
          <a:bodyPr wrap="square" rtlCol="0">
            <a:spAutoFit/>
          </a:bodyPr>
          <a:lstStyle/>
          <a:p>
            <a:pPr algn="ctr"/>
            <a:r>
              <a:rPr lang="en-US" sz="1400" dirty="0">
                <a:solidFill>
                  <a:srgbClr val="002060"/>
                </a:solidFill>
              </a:rPr>
              <a:t>Top teams which WON most HOME matches</a:t>
            </a:r>
          </a:p>
        </p:txBody>
      </p:sp>
      <p:graphicFrame>
        <p:nvGraphicFramePr>
          <p:cNvPr id="4" name="Table 3">
            <a:extLst>
              <a:ext uri="{FF2B5EF4-FFF2-40B4-BE49-F238E27FC236}">
                <a16:creationId xmlns:a16="http://schemas.microsoft.com/office/drawing/2014/main" id="{F09ECA2E-FEF0-6FC7-C136-FCDCC79FD7DA}"/>
              </a:ext>
            </a:extLst>
          </p:cNvPr>
          <p:cNvGraphicFramePr>
            <a:graphicFrameLocks noGrp="1"/>
          </p:cNvGraphicFramePr>
          <p:nvPr>
            <p:extLst>
              <p:ext uri="{D42A27DB-BD31-4B8C-83A1-F6EECF244321}">
                <p14:modId xmlns:p14="http://schemas.microsoft.com/office/powerpoint/2010/main" val="599469927"/>
              </p:ext>
            </p:extLst>
          </p:nvPr>
        </p:nvGraphicFramePr>
        <p:xfrm>
          <a:off x="8490581" y="201554"/>
          <a:ext cx="2643847" cy="683472"/>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265140520"/>
                    </a:ext>
                  </a:extLst>
                </a:gridCol>
              </a:tblGrid>
              <a:tr h="227824">
                <a:tc>
                  <a:txBody>
                    <a:bodyPr/>
                    <a:lstStyle/>
                    <a:p>
                      <a:pPr algn="l" fontAlgn="b"/>
                      <a:r>
                        <a:rPr lang="en-IN" sz="1400" u="none" strike="noStrike" dirty="0" err="1">
                          <a:solidFill>
                            <a:srgbClr val="002060"/>
                          </a:solidFill>
                          <a:effectLst/>
                        </a:rPr>
                        <a:t>home_team</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192555760"/>
                  </a:ext>
                </a:extLst>
              </a:tr>
              <a:tr h="227824">
                <a:tc>
                  <a:txBody>
                    <a:bodyPr/>
                    <a:lstStyle/>
                    <a:p>
                      <a:pPr algn="l" fontAlgn="b"/>
                      <a:r>
                        <a:rPr lang="en-IN" sz="1400" u="none" strike="noStrike" dirty="0" err="1">
                          <a:solidFill>
                            <a:srgbClr val="002060"/>
                          </a:solidFill>
                          <a:effectLst/>
                        </a:rPr>
                        <a:t>away_team</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547330422"/>
                  </a:ext>
                </a:extLst>
              </a:tr>
              <a:tr h="227824">
                <a:tc>
                  <a:txBody>
                    <a:bodyPr/>
                    <a:lstStyle/>
                    <a:p>
                      <a:pPr algn="l" fontAlgn="b"/>
                      <a:r>
                        <a:rPr lang="en-IN" sz="1400" u="none" strike="noStrike" dirty="0" err="1">
                          <a:solidFill>
                            <a:srgbClr val="002060"/>
                          </a:solidFill>
                          <a:effectLst/>
                        </a:rPr>
                        <a:t>home_team_result</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1136344043"/>
                  </a:ext>
                </a:extLst>
              </a:tr>
            </a:tbl>
          </a:graphicData>
        </a:graphic>
      </p:graphicFrame>
      <p:sp>
        <p:nvSpPr>
          <p:cNvPr id="9" name="TextBox 8">
            <a:extLst>
              <a:ext uri="{FF2B5EF4-FFF2-40B4-BE49-F238E27FC236}">
                <a16:creationId xmlns:a16="http://schemas.microsoft.com/office/drawing/2014/main" id="{5CE3E08E-67BF-C6E4-7265-6339AD75AA7B}"/>
              </a:ext>
            </a:extLst>
          </p:cNvPr>
          <p:cNvSpPr txBox="1"/>
          <p:nvPr/>
        </p:nvSpPr>
        <p:spPr>
          <a:xfrm>
            <a:off x="4085112" y="1682078"/>
            <a:ext cx="3016332" cy="923330"/>
          </a:xfrm>
          <a:prstGeom prst="rect">
            <a:avLst/>
          </a:prstGeom>
          <a:solidFill>
            <a:schemeClr val="accent5">
              <a:lumMod val="20000"/>
              <a:lumOff val="80000"/>
            </a:schemeClr>
          </a:solidFill>
        </p:spPr>
        <p:txBody>
          <a:bodyPr wrap="square" rtlCol="0">
            <a:spAutoFit/>
          </a:bodyPr>
          <a:lstStyle/>
          <a:p>
            <a:r>
              <a:rPr lang="en-US" dirty="0">
                <a:solidFill>
                  <a:srgbClr val="002060"/>
                </a:solidFill>
              </a:rPr>
              <a:t>‘Home’ and ‘Away’ with ‘team result’ is able to classify top performers well</a:t>
            </a:r>
          </a:p>
        </p:txBody>
      </p:sp>
      <p:sp>
        <p:nvSpPr>
          <p:cNvPr id="19" name="TextBox 18">
            <a:extLst>
              <a:ext uri="{FF2B5EF4-FFF2-40B4-BE49-F238E27FC236}">
                <a16:creationId xmlns:a16="http://schemas.microsoft.com/office/drawing/2014/main" id="{28ACDBA5-307E-5E5D-E147-DF32DDC8AC59}"/>
              </a:ext>
            </a:extLst>
          </p:cNvPr>
          <p:cNvSpPr txBox="1"/>
          <p:nvPr/>
        </p:nvSpPr>
        <p:spPr>
          <a:xfrm>
            <a:off x="1453484" y="904809"/>
            <a:ext cx="2489336" cy="338554"/>
          </a:xfrm>
          <a:prstGeom prst="rect">
            <a:avLst/>
          </a:prstGeom>
          <a:noFill/>
        </p:spPr>
        <p:txBody>
          <a:bodyPr wrap="none" rtlCol="0">
            <a:spAutoFit/>
          </a:bodyPr>
          <a:lstStyle/>
          <a:p>
            <a:r>
              <a:rPr lang="en-US" sz="1600" b="1" dirty="0">
                <a:solidFill>
                  <a:srgbClr val="002060"/>
                </a:solidFill>
                <a:latin typeface="Calibri" pitchFamily="34" charset="0"/>
              </a:rPr>
              <a:t>Top teams by matches won</a:t>
            </a:r>
          </a:p>
        </p:txBody>
      </p:sp>
      <p:sp>
        <p:nvSpPr>
          <p:cNvPr id="20"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Exploratory Data Analysis</a:t>
            </a:r>
          </a:p>
        </p:txBody>
      </p:sp>
      <p:pic>
        <p:nvPicPr>
          <p:cNvPr id="21"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9311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0977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8405" y="616314"/>
              <a:ext cx="1083801" cy="338438"/>
            </a:xfrm>
            <a:prstGeom prst="rect">
              <a:avLst/>
            </a:prstGeom>
          </p:spPr>
        </p:pic>
      </p:grpSp>
      <p:pic>
        <p:nvPicPr>
          <p:cNvPr id="9218" name="Picture 2">
            <a:extLst>
              <a:ext uri="{FF2B5EF4-FFF2-40B4-BE49-F238E27FC236}">
                <a16:creationId xmlns:a16="http://schemas.microsoft.com/office/drawing/2014/main" id="{5081A398-4C26-DE22-F19B-8DC65D2F1F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171" y="2338886"/>
            <a:ext cx="5410705" cy="393756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702EEA26-D917-FB44-2D28-9D88283C6D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8447" y="2338886"/>
            <a:ext cx="3948623" cy="393756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26E436FA-15AC-0A13-2E97-C8361857AA75}"/>
              </a:ext>
            </a:extLst>
          </p:cNvPr>
          <p:cNvGraphicFramePr>
            <a:graphicFrameLocks noGrp="1"/>
          </p:cNvGraphicFramePr>
          <p:nvPr>
            <p:extLst>
              <p:ext uri="{D42A27DB-BD31-4B8C-83A1-F6EECF244321}">
                <p14:modId xmlns:p14="http://schemas.microsoft.com/office/powerpoint/2010/main" val="1215788822"/>
              </p:ext>
            </p:extLst>
          </p:nvPr>
        </p:nvGraphicFramePr>
        <p:xfrm>
          <a:off x="8514504" y="285378"/>
          <a:ext cx="2643847" cy="1139120"/>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265140520"/>
                    </a:ext>
                  </a:extLst>
                </a:gridCol>
              </a:tblGrid>
              <a:tr h="227824">
                <a:tc>
                  <a:txBody>
                    <a:bodyPr/>
                    <a:lstStyle/>
                    <a:p>
                      <a:pPr algn="l" fontAlgn="b"/>
                      <a:r>
                        <a:rPr lang="en-IN" sz="1400" u="none" strike="noStrike" dirty="0" err="1">
                          <a:solidFill>
                            <a:srgbClr val="002060"/>
                          </a:solidFill>
                          <a:effectLst/>
                        </a:rPr>
                        <a:t>home_team</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192555760"/>
                  </a:ext>
                </a:extLst>
              </a:tr>
              <a:tr h="227824">
                <a:tc>
                  <a:txBody>
                    <a:bodyPr/>
                    <a:lstStyle/>
                    <a:p>
                      <a:pPr algn="l" fontAlgn="b"/>
                      <a:r>
                        <a:rPr lang="en-IN" sz="1400" u="none" strike="noStrike" dirty="0" err="1">
                          <a:solidFill>
                            <a:srgbClr val="002060"/>
                          </a:solidFill>
                          <a:effectLst/>
                        </a:rPr>
                        <a:t>away_team</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547330422"/>
                  </a:ext>
                </a:extLst>
              </a:tr>
              <a:tr h="227824">
                <a:tc>
                  <a:txBody>
                    <a:bodyPr/>
                    <a:lstStyle/>
                    <a:p>
                      <a:pPr algn="l" fontAlgn="b"/>
                      <a:r>
                        <a:rPr lang="en-IN" sz="1400" u="none" strike="noStrike" dirty="0" err="1">
                          <a:solidFill>
                            <a:srgbClr val="002060"/>
                          </a:solidFill>
                          <a:effectLst/>
                        </a:rPr>
                        <a:t>home_team_result</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1136344043"/>
                  </a:ext>
                </a:extLst>
              </a:tr>
              <a:tr h="227824">
                <a:tc>
                  <a:txBody>
                    <a:bodyPr/>
                    <a:lstStyle/>
                    <a:p>
                      <a:pPr algn="l" fontAlgn="b"/>
                      <a:r>
                        <a:rPr lang="en-IN" sz="1400" u="none" strike="noStrike" dirty="0" err="1">
                          <a:solidFill>
                            <a:srgbClr val="002060"/>
                          </a:solidFill>
                          <a:effectLst/>
                        </a:rPr>
                        <a:t>home_team_score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1689339385"/>
                  </a:ext>
                </a:extLst>
              </a:tr>
              <a:tr h="227824">
                <a:tc>
                  <a:txBody>
                    <a:bodyPr/>
                    <a:lstStyle/>
                    <a:p>
                      <a:pPr algn="l" fontAlgn="b"/>
                      <a:r>
                        <a:rPr lang="en-IN" sz="1400" u="none" strike="noStrike" dirty="0" err="1">
                          <a:solidFill>
                            <a:srgbClr val="002060"/>
                          </a:solidFill>
                          <a:effectLst/>
                        </a:rPr>
                        <a:t>away_team_score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1262013099"/>
                  </a:ext>
                </a:extLst>
              </a:tr>
            </a:tbl>
          </a:graphicData>
        </a:graphic>
      </p:graphicFrame>
      <p:sp>
        <p:nvSpPr>
          <p:cNvPr id="8" name="TextBox 7">
            <a:extLst>
              <a:ext uri="{FF2B5EF4-FFF2-40B4-BE49-F238E27FC236}">
                <a16:creationId xmlns:a16="http://schemas.microsoft.com/office/drawing/2014/main" id="{19AC5CDF-121B-909C-B8DA-D19B1FBEBCD5}"/>
              </a:ext>
            </a:extLst>
          </p:cNvPr>
          <p:cNvSpPr txBox="1"/>
          <p:nvPr/>
        </p:nvSpPr>
        <p:spPr>
          <a:xfrm>
            <a:off x="5283384" y="1138557"/>
            <a:ext cx="3090125" cy="1200329"/>
          </a:xfrm>
          <a:prstGeom prst="rect">
            <a:avLst/>
          </a:prstGeom>
          <a:solidFill>
            <a:schemeClr val="accent5">
              <a:lumMod val="20000"/>
              <a:lumOff val="80000"/>
            </a:schemeClr>
          </a:solidFill>
        </p:spPr>
        <p:txBody>
          <a:bodyPr wrap="square" rtlCol="0">
            <a:spAutoFit/>
          </a:bodyPr>
          <a:lstStyle/>
          <a:p>
            <a:r>
              <a:rPr lang="en-US" dirty="0">
                <a:solidFill>
                  <a:srgbClr val="002060"/>
                </a:solidFill>
              </a:rPr>
              <a:t>A good classifier to state, if a team is playing its HOME match, then it may score more and be able to win the match</a:t>
            </a:r>
          </a:p>
        </p:txBody>
      </p:sp>
      <p:sp>
        <p:nvSpPr>
          <p:cNvPr id="19" name="TextBox 18">
            <a:extLst>
              <a:ext uri="{FF2B5EF4-FFF2-40B4-BE49-F238E27FC236}">
                <a16:creationId xmlns:a16="http://schemas.microsoft.com/office/drawing/2014/main" id="{28ACDBA5-307E-5E5D-E147-DF32DDC8AC59}"/>
              </a:ext>
            </a:extLst>
          </p:cNvPr>
          <p:cNvSpPr txBox="1"/>
          <p:nvPr/>
        </p:nvSpPr>
        <p:spPr>
          <a:xfrm>
            <a:off x="1453484" y="904809"/>
            <a:ext cx="2658613" cy="338554"/>
          </a:xfrm>
          <a:prstGeom prst="rect">
            <a:avLst/>
          </a:prstGeom>
          <a:noFill/>
        </p:spPr>
        <p:txBody>
          <a:bodyPr wrap="none" rtlCol="0">
            <a:spAutoFit/>
          </a:bodyPr>
          <a:lstStyle/>
          <a:p>
            <a:r>
              <a:rPr lang="en-US" sz="1600" b="1" dirty="0">
                <a:solidFill>
                  <a:srgbClr val="002060"/>
                </a:solidFill>
                <a:latin typeface="Calibri" pitchFamily="34" charset="0"/>
              </a:rPr>
              <a:t>Home team advantage is real</a:t>
            </a:r>
          </a:p>
        </p:txBody>
      </p:sp>
      <p:sp>
        <p:nvSpPr>
          <p:cNvPr id="20"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Exploratory Data Analysis</a:t>
            </a:r>
          </a:p>
        </p:txBody>
      </p:sp>
      <p:pic>
        <p:nvPicPr>
          <p:cNvPr id="21"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9311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6550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pic>
        <p:nvPicPr>
          <p:cNvPr id="9" name="Picture 8">
            <a:extLst>
              <a:ext uri="{FF2B5EF4-FFF2-40B4-BE49-F238E27FC236}">
                <a16:creationId xmlns:a16="http://schemas.microsoft.com/office/drawing/2014/main" id="{DA89811F-CFB3-24A3-10EB-20DBF9437523}"/>
              </a:ext>
            </a:extLst>
          </p:cNvPr>
          <p:cNvPicPr>
            <a:picLocks noChangeAspect="1"/>
          </p:cNvPicPr>
          <p:nvPr/>
        </p:nvPicPr>
        <p:blipFill>
          <a:blip r:embed="rId5"/>
          <a:stretch>
            <a:fillRect/>
          </a:stretch>
        </p:blipFill>
        <p:spPr>
          <a:xfrm>
            <a:off x="569825" y="1666398"/>
            <a:ext cx="5355962" cy="4659781"/>
          </a:xfrm>
          <a:prstGeom prst="rect">
            <a:avLst/>
          </a:prstGeom>
        </p:spPr>
      </p:pic>
      <p:pic>
        <p:nvPicPr>
          <p:cNvPr id="10" name="Picture 9">
            <a:extLst>
              <a:ext uri="{FF2B5EF4-FFF2-40B4-BE49-F238E27FC236}">
                <a16:creationId xmlns:a16="http://schemas.microsoft.com/office/drawing/2014/main" id="{F3E47581-7A6F-E873-BBB8-2F67826D65C5}"/>
              </a:ext>
            </a:extLst>
          </p:cNvPr>
          <p:cNvPicPr>
            <a:picLocks noChangeAspect="1"/>
          </p:cNvPicPr>
          <p:nvPr/>
        </p:nvPicPr>
        <p:blipFill>
          <a:blip r:embed="rId6"/>
          <a:stretch>
            <a:fillRect/>
          </a:stretch>
        </p:blipFill>
        <p:spPr>
          <a:xfrm>
            <a:off x="4476995" y="1732639"/>
            <a:ext cx="1392821" cy="971463"/>
          </a:xfrm>
          <a:prstGeom prst="rect">
            <a:avLst/>
          </a:prstGeom>
        </p:spPr>
      </p:pic>
      <p:sp>
        <p:nvSpPr>
          <p:cNvPr id="12" name="TextBox 11">
            <a:extLst>
              <a:ext uri="{FF2B5EF4-FFF2-40B4-BE49-F238E27FC236}">
                <a16:creationId xmlns:a16="http://schemas.microsoft.com/office/drawing/2014/main" id="{48F3BFC0-DC88-5931-DB63-D1516CAF6529}"/>
              </a:ext>
            </a:extLst>
          </p:cNvPr>
          <p:cNvSpPr txBox="1"/>
          <p:nvPr/>
        </p:nvSpPr>
        <p:spPr>
          <a:xfrm>
            <a:off x="1186891" y="3064617"/>
            <a:ext cx="4405746" cy="646331"/>
          </a:xfrm>
          <a:prstGeom prst="rect">
            <a:avLst/>
          </a:prstGeom>
          <a:solidFill>
            <a:schemeClr val="accent5">
              <a:lumMod val="20000"/>
              <a:lumOff val="80000"/>
            </a:schemeClr>
          </a:solidFill>
        </p:spPr>
        <p:txBody>
          <a:bodyPr wrap="square" rtlCol="0">
            <a:spAutoFit/>
          </a:bodyPr>
          <a:lstStyle/>
          <a:p>
            <a:r>
              <a:rPr lang="en-US" dirty="0"/>
              <a:t>'Win percentage’ may not be great classifying parameter as almost same </a:t>
            </a:r>
            <a:r>
              <a:rPr lang="en-US" dirty="0" err="1"/>
              <a:t>accross</a:t>
            </a:r>
            <a:endParaRPr lang="en-US" dirty="0"/>
          </a:p>
        </p:txBody>
      </p:sp>
      <p:pic>
        <p:nvPicPr>
          <p:cNvPr id="15" name="Picture 14">
            <a:extLst>
              <a:ext uri="{FF2B5EF4-FFF2-40B4-BE49-F238E27FC236}">
                <a16:creationId xmlns:a16="http://schemas.microsoft.com/office/drawing/2014/main" id="{17FBFB1A-37ED-5155-19CC-EBF28124D10A}"/>
              </a:ext>
            </a:extLst>
          </p:cNvPr>
          <p:cNvPicPr>
            <a:picLocks noChangeAspect="1"/>
          </p:cNvPicPr>
          <p:nvPr/>
        </p:nvPicPr>
        <p:blipFill>
          <a:blip r:embed="rId7"/>
          <a:stretch>
            <a:fillRect/>
          </a:stretch>
        </p:blipFill>
        <p:spPr>
          <a:xfrm>
            <a:off x="6538746" y="1666399"/>
            <a:ext cx="5578947" cy="4609525"/>
          </a:xfrm>
          <a:prstGeom prst="rect">
            <a:avLst/>
          </a:prstGeom>
        </p:spPr>
      </p:pic>
      <p:pic>
        <p:nvPicPr>
          <p:cNvPr id="16" name="Picture 15">
            <a:extLst>
              <a:ext uri="{FF2B5EF4-FFF2-40B4-BE49-F238E27FC236}">
                <a16:creationId xmlns:a16="http://schemas.microsoft.com/office/drawing/2014/main" id="{32C108E3-6B74-F677-DF81-C70A3218819D}"/>
              </a:ext>
            </a:extLst>
          </p:cNvPr>
          <p:cNvPicPr>
            <a:picLocks noChangeAspect="1"/>
          </p:cNvPicPr>
          <p:nvPr/>
        </p:nvPicPr>
        <p:blipFill>
          <a:blip r:embed="rId8"/>
          <a:stretch>
            <a:fillRect/>
          </a:stretch>
        </p:blipFill>
        <p:spPr>
          <a:xfrm>
            <a:off x="10107781" y="1726306"/>
            <a:ext cx="1930400" cy="622300"/>
          </a:xfrm>
          <a:prstGeom prst="rect">
            <a:avLst/>
          </a:prstGeom>
        </p:spPr>
      </p:pic>
      <p:graphicFrame>
        <p:nvGraphicFramePr>
          <p:cNvPr id="17" name="Table 16">
            <a:extLst>
              <a:ext uri="{FF2B5EF4-FFF2-40B4-BE49-F238E27FC236}">
                <a16:creationId xmlns:a16="http://schemas.microsoft.com/office/drawing/2014/main" id="{DFA92A20-494D-EB72-DFAB-2D964D070FE5}"/>
              </a:ext>
            </a:extLst>
          </p:cNvPr>
          <p:cNvGraphicFramePr>
            <a:graphicFrameLocks noGrp="1"/>
          </p:cNvGraphicFramePr>
          <p:nvPr>
            <p:extLst>
              <p:ext uri="{D42A27DB-BD31-4B8C-83A1-F6EECF244321}">
                <p14:modId xmlns:p14="http://schemas.microsoft.com/office/powerpoint/2010/main" val="4277352557"/>
              </p:ext>
            </p:extLst>
          </p:nvPr>
        </p:nvGraphicFramePr>
        <p:xfrm>
          <a:off x="8392472" y="215972"/>
          <a:ext cx="2643847" cy="1139120"/>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265140520"/>
                    </a:ext>
                  </a:extLst>
                </a:gridCol>
              </a:tblGrid>
              <a:tr h="227824">
                <a:tc>
                  <a:txBody>
                    <a:bodyPr/>
                    <a:lstStyle/>
                    <a:p>
                      <a:pPr algn="l" fontAlgn="b"/>
                      <a:r>
                        <a:rPr lang="en-IN" sz="1400" u="none" strike="noStrike" dirty="0" err="1">
                          <a:solidFill>
                            <a:srgbClr val="002060"/>
                          </a:solidFill>
                          <a:effectLst/>
                        </a:rPr>
                        <a:t>home_team</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192555760"/>
                  </a:ext>
                </a:extLst>
              </a:tr>
              <a:tr h="227824">
                <a:tc>
                  <a:txBody>
                    <a:bodyPr/>
                    <a:lstStyle/>
                    <a:p>
                      <a:pPr algn="l" fontAlgn="b"/>
                      <a:r>
                        <a:rPr lang="en-IN" sz="1400" u="none" strike="noStrike" dirty="0" err="1">
                          <a:solidFill>
                            <a:srgbClr val="002060"/>
                          </a:solidFill>
                          <a:effectLst/>
                        </a:rPr>
                        <a:t>away_team</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547330422"/>
                  </a:ext>
                </a:extLst>
              </a:tr>
              <a:tr h="227824">
                <a:tc>
                  <a:txBody>
                    <a:bodyPr/>
                    <a:lstStyle/>
                    <a:p>
                      <a:pPr algn="l" fontAlgn="b"/>
                      <a:r>
                        <a:rPr lang="en-IN" sz="1400" u="none" strike="noStrike" dirty="0" err="1">
                          <a:solidFill>
                            <a:srgbClr val="002060"/>
                          </a:solidFill>
                          <a:effectLst/>
                        </a:rPr>
                        <a:t>home_team_result</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1136344043"/>
                  </a:ext>
                </a:extLst>
              </a:tr>
              <a:tr h="227824">
                <a:tc>
                  <a:txBody>
                    <a:bodyPr/>
                    <a:lstStyle/>
                    <a:p>
                      <a:pPr algn="l" fontAlgn="b"/>
                      <a:r>
                        <a:rPr lang="en-IN" sz="1400" u="none" strike="noStrike" dirty="0" err="1">
                          <a:solidFill>
                            <a:srgbClr val="002060"/>
                          </a:solidFill>
                          <a:effectLst/>
                        </a:rPr>
                        <a:t>home_team_score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1689339385"/>
                  </a:ext>
                </a:extLst>
              </a:tr>
              <a:tr h="227824">
                <a:tc>
                  <a:txBody>
                    <a:bodyPr/>
                    <a:lstStyle/>
                    <a:p>
                      <a:pPr algn="l" fontAlgn="b"/>
                      <a:r>
                        <a:rPr lang="en-IN" sz="1400" u="none" strike="noStrike" dirty="0" err="1">
                          <a:solidFill>
                            <a:srgbClr val="002060"/>
                          </a:solidFill>
                          <a:effectLst/>
                        </a:rPr>
                        <a:t>away_team_score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1262013099"/>
                  </a:ext>
                </a:extLst>
              </a:tr>
            </a:tbl>
          </a:graphicData>
        </a:graphic>
      </p:graphicFrame>
      <p:sp>
        <p:nvSpPr>
          <p:cNvPr id="18" name="TextBox 17">
            <a:extLst>
              <a:ext uri="{FF2B5EF4-FFF2-40B4-BE49-F238E27FC236}">
                <a16:creationId xmlns:a16="http://schemas.microsoft.com/office/drawing/2014/main" id="{95EF1A81-59AD-DF00-7922-7547224CC466}"/>
              </a:ext>
            </a:extLst>
          </p:cNvPr>
          <p:cNvSpPr txBox="1"/>
          <p:nvPr/>
        </p:nvSpPr>
        <p:spPr>
          <a:xfrm>
            <a:off x="7996953" y="3941413"/>
            <a:ext cx="3652740" cy="646331"/>
          </a:xfrm>
          <a:prstGeom prst="rect">
            <a:avLst/>
          </a:prstGeom>
          <a:solidFill>
            <a:schemeClr val="accent5">
              <a:lumMod val="20000"/>
              <a:lumOff val="80000"/>
            </a:schemeClr>
          </a:solidFill>
        </p:spPr>
        <p:txBody>
          <a:bodyPr wrap="square" rtlCol="0">
            <a:spAutoFit/>
          </a:bodyPr>
          <a:lstStyle/>
          <a:p>
            <a:r>
              <a:rPr lang="en-US" dirty="0"/>
              <a:t>‘Goals Difference’ appears to be a good classifying parameter</a:t>
            </a:r>
          </a:p>
        </p:txBody>
      </p:sp>
      <p:sp>
        <p:nvSpPr>
          <p:cNvPr id="13" name="TextBox 12">
            <a:extLst>
              <a:ext uri="{FF2B5EF4-FFF2-40B4-BE49-F238E27FC236}">
                <a16:creationId xmlns:a16="http://schemas.microsoft.com/office/drawing/2014/main" id="{28ACDBA5-307E-5E5D-E147-DF32DDC8AC59}"/>
              </a:ext>
            </a:extLst>
          </p:cNvPr>
          <p:cNvSpPr txBox="1"/>
          <p:nvPr/>
        </p:nvSpPr>
        <p:spPr>
          <a:xfrm>
            <a:off x="1453484" y="904809"/>
            <a:ext cx="4793235" cy="338554"/>
          </a:xfrm>
          <a:prstGeom prst="rect">
            <a:avLst/>
          </a:prstGeom>
          <a:noFill/>
        </p:spPr>
        <p:txBody>
          <a:bodyPr wrap="none" rtlCol="0">
            <a:spAutoFit/>
          </a:bodyPr>
          <a:lstStyle/>
          <a:p>
            <a:r>
              <a:rPr lang="en-US" sz="1600" b="1" dirty="0">
                <a:solidFill>
                  <a:srgbClr val="002060"/>
                </a:solidFill>
                <a:latin typeface="Calibri" pitchFamily="34" charset="0"/>
              </a:rPr>
              <a:t>Team with Highest win percentage and goal difference</a:t>
            </a:r>
          </a:p>
        </p:txBody>
      </p:sp>
      <p:sp>
        <p:nvSpPr>
          <p:cNvPr id="19"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Exploratory Data Analysis</a:t>
            </a:r>
          </a:p>
        </p:txBody>
      </p:sp>
      <p:pic>
        <p:nvPicPr>
          <p:cNvPr id="20"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311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2123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A5F911-237C-47E1-9FBC-DF50FA659F7B}"/>
              </a:ext>
            </a:extLst>
          </p:cNvPr>
          <p:cNvPicPr>
            <a:picLocks noChangeAspect="1"/>
          </p:cNvPicPr>
          <p:nvPr/>
        </p:nvPicPr>
        <p:blipFill>
          <a:blip r:embed="rId3"/>
          <a:stretch>
            <a:fillRect/>
          </a:stretch>
        </p:blipFill>
        <p:spPr>
          <a:xfrm>
            <a:off x="0" y="1285288"/>
            <a:ext cx="7599632" cy="4994769"/>
          </a:xfrm>
          <a:prstGeom prst="rect">
            <a:avLst/>
          </a:prstGeom>
        </p:spPr>
      </p:pic>
      <p:pic>
        <p:nvPicPr>
          <p:cNvPr id="3" name="Picture 2">
            <a:extLst>
              <a:ext uri="{FF2B5EF4-FFF2-40B4-BE49-F238E27FC236}">
                <a16:creationId xmlns:a16="http://schemas.microsoft.com/office/drawing/2014/main" id="{9D3E1F2D-AE63-C417-5F8B-09030384594D}"/>
              </a:ext>
            </a:extLst>
          </p:cNvPr>
          <p:cNvPicPr>
            <a:picLocks noChangeAspect="1"/>
          </p:cNvPicPr>
          <p:nvPr/>
        </p:nvPicPr>
        <p:blipFill>
          <a:blip r:embed="rId4"/>
          <a:stretch>
            <a:fillRect/>
          </a:stretch>
        </p:blipFill>
        <p:spPr>
          <a:xfrm>
            <a:off x="6045993" y="1314042"/>
            <a:ext cx="1514827" cy="948212"/>
          </a:xfrm>
          <a:prstGeom prst="rect">
            <a:avLst/>
          </a:prstGeom>
        </p:spPr>
      </p:pic>
      <p:sp>
        <p:nvSpPr>
          <p:cNvPr id="4" name="TextBox 3">
            <a:extLst>
              <a:ext uri="{FF2B5EF4-FFF2-40B4-BE49-F238E27FC236}">
                <a16:creationId xmlns:a16="http://schemas.microsoft.com/office/drawing/2014/main" id="{49FB3821-A2B8-E2E6-F537-5AFF212C8FF7}"/>
              </a:ext>
            </a:extLst>
          </p:cNvPr>
          <p:cNvSpPr txBox="1"/>
          <p:nvPr/>
        </p:nvSpPr>
        <p:spPr>
          <a:xfrm>
            <a:off x="8478982" y="2967335"/>
            <a:ext cx="3626836" cy="1754326"/>
          </a:xfrm>
          <a:prstGeom prst="rect">
            <a:avLst/>
          </a:prstGeom>
          <a:solidFill>
            <a:schemeClr val="accent5">
              <a:lumMod val="20000"/>
              <a:lumOff val="80000"/>
            </a:schemeClr>
          </a:solidFill>
        </p:spPr>
        <p:txBody>
          <a:bodyPr wrap="square" rtlCol="0">
            <a:spAutoFit/>
          </a:bodyPr>
          <a:lstStyle/>
          <a:p>
            <a:r>
              <a:rPr lang="en-US" dirty="0">
                <a:solidFill>
                  <a:srgbClr val="002060"/>
                </a:solidFill>
              </a:rPr>
              <a:t>Team Scores are very good predictors for the match. They help us understand respective team’s strength and weakness which can influence the outcome of the match between them.</a:t>
            </a:r>
          </a:p>
        </p:txBody>
      </p:sp>
      <p:graphicFrame>
        <p:nvGraphicFramePr>
          <p:cNvPr id="5" name="Table 4">
            <a:extLst>
              <a:ext uri="{FF2B5EF4-FFF2-40B4-BE49-F238E27FC236}">
                <a16:creationId xmlns:a16="http://schemas.microsoft.com/office/drawing/2014/main" id="{DC377476-5895-A7DC-F62F-30599C544B08}"/>
              </a:ext>
            </a:extLst>
          </p:cNvPr>
          <p:cNvGraphicFramePr>
            <a:graphicFrameLocks noGrp="1"/>
          </p:cNvGraphicFramePr>
          <p:nvPr>
            <p:extLst>
              <p:ext uri="{D42A27DB-BD31-4B8C-83A1-F6EECF244321}">
                <p14:modId xmlns:p14="http://schemas.microsoft.com/office/powerpoint/2010/main" val="2437574430"/>
              </p:ext>
            </p:extLst>
          </p:nvPr>
        </p:nvGraphicFramePr>
        <p:xfrm>
          <a:off x="8402390" y="314178"/>
          <a:ext cx="2643847" cy="1822592"/>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705266385"/>
                    </a:ext>
                  </a:extLst>
                </a:gridCol>
              </a:tblGrid>
              <a:tr h="227824">
                <a:tc>
                  <a:txBody>
                    <a:bodyPr/>
                    <a:lstStyle/>
                    <a:p>
                      <a:pPr algn="l" fontAlgn="b"/>
                      <a:r>
                        <a:rPr lang="en-IN" sz="1400" u="none" strike="noStrike" dirty="0" err="1">
                          <a:solidFill>
                            <a:srgbClr val="002060"/>
                          </a:solidFill>
                          <a:effectLst/>
                        </a:rPr>
                        <a:t>home_team_goalkeeper_score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3802988024"/>
                  </a:ext>
                </a:extLst>
              </a:tr>
              <a:tr h="227824">
                <a:tc>
                  <a:txBody>
                    <a:bodyPr/>
                    <a:lstStyle/>
                    <a:p>
                      <a:pPr algn="l" fontAlgn="b"/>
                      <a:r>
                        <a:rPr lang="en-IN" sz="1400" u="none" strike="noStrike" dirty="0" err="1">
                          <a:solidFill>
                            <a:srgbClr val="002060"/>
                          </a:solidFill>
                          <a:effectLst/>
                        </a:rPr>
                        <a:t>away_team_goalkeeper_score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278534418"/>
                  </a:ext>
                </a:extLst>
              </a:tr>
              <a:tr h="227824">
                <a:tc>
                  <a:txBody>
                    <a:bodyPr/>
                    <a:lstStyle/>
                    <a:p>
                      <a:pPr algn="l" fontAlgn="b"/>
                      <a:r>
                        <a:rPr lang="en-IN" sz="1400" u="none" strike="noStrike" dirty="0" err="1">
                          <a:solidFill>
                            <a:srgbClr val="002060"/>
                          </a:solidFill>
                          <a:effectLst/>
                        </a:rPr>
                        <a:t>home_team_mean_defense_score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1696116508"/>
                  </a:ext>
                </a:extLst>
              </a:tr>
              <a:tr h="227824">
                <a:tc>
                  <a:txBody>
                    <a:bodyPr/>
                    <a:lstStyle/>
                    <a:p>
                      <a:pPr algn="l" fontAlgn="b"/>
                      <a:r>
                        <a:rPr lang="en-IN" sz="1400" u="none" strike="noStrike" dirty="0" err="1">
                          <a:solidFill>
                            <a:srgbClr val="002060"/>
                          </a:solidFill>
                          <a:effectLst/>
                        </a:rPr>
                        <a:t>home_team_mean_offense_score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3870344388"/>
                  </a:ext>
                </a:extLst>
              </a:tr>
              <a:tr h="227824">
                <a:tc>
                  <a:txBody>
                    <a:bodyPr/>
                    <a:lstStyle/>
                    <a:p>
                      <a:pPr algn="l" fontAlgn="b"/>
                      <a:r>
                        <a:rPr lang="en-IN" sz="1400" u="none" strike="noStrike" dirty="0" err="1">
                          <a:solidFill>
                            <a:srgbClr val="002060"/>
                          </a:solidFill>
                          <a:effectLst/>
                        </a:rPr>
                        <a:t>home_team_mean_midfield_score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1591035172"/>
                  </a:ext>
                </a:extLst>
              </a:tr>
              <a:tr h="227824">
                <a:tc>
                  <a:txBody>
                    <a:bodyPr/>
                    <a:lstStyle/>
                    <a:p>
                      <a:pPr algn="l" fontAlgn="b"/>
                      <a:r>
                        <a:rPr lang="en-IN" sz="1400" u="none" strike="noStrike" dirty="0" err="1">
                          <a:solidFill>
                            <a:srgbClr val="002060"/>
                          </a:solidFill>
                          <a:effectLst/>
                        </a:rPr>
                        <a:t>away_team_mean_defense_score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2542900496"/>
                  </a:ext>
                </a:extLst>
              </a:tr>
              <a:tr h="227824">
                <a:tc>
                  <a:txBody>
                    <a:bodyPr/>
                    <a:lstStyle/>
                    <a:p>
                      <a:pPr algn="l" fontAlgn="b"/>
                      <a:r>
                        <a:rPr lang="en-IN" sz="1400" u="none" strike="noStrike" dirty="0" err="1">
                          <a:solidFill>
                            <a:srgbClr val="002060"/>
                          </a:solidFill>
                          <a:effectLst/>
                        </a:rPr>
                        <a:t>away_team_mean_offense_score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174702862"/>
                  </a:ext>
                </a:extLst>
              </a:tr>
              <a:tr h="227824">
                <a:tc>
                  <a:txBody>
                    <a:bodyPr/>
                    <a:lstStyle/>
                    <a:p>
                      <a:pPr algn="l" fontAlgn="b"/>
                      <a:r>
                        <a:rPr lang="en-IN" sz="1400" u="none" strike="noStrike" dirty="0" err="1">
                          <a:solidFill>
                            <a:srgbClr val="002060"/>
                          </a:solidFill>
                          <a:effectLst/>
                        </a:rPr>
                        <a:t>away_team_mean_midfield_score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3172017920"/>
                  </a:ext>
                </a:extLst>
              </a:tr>
            </a:tbl>
          </a:graphicData>
        </a:graphic>
      </p:graphicFrame>
      <p:sp>
        <p:nvSpPr>
          <p:cNvPr id="10" name="TextBox 9">
            <a:extLst>
              <a:ext uri="{FF2B5EF4-FFF2-40B4-BE49-F238E27FC236}">
                <a16:creationId xmlns:a16="http://schemas.microsoft.com/office/drawing/2014/main" id="{28ACDBA5-307E-5E5D-E147-DF32DDC8AC59}"/>
              </a:ext>
            </a:extLst>
          </p:cNvPr>
          <p:cNvSpPr txBox="1"/>
          <p:nvPr/>
        </p:nvSpPr>
        <p:spPr>
          <a:xfrm>
            <a:off x="1453484" y="904809"/>
            <a:ext cx="3188565" cy="338554"/>
          </a:xfrm>
          <a:prstGeom prst="rect">
            <a:avLst/>
          </a:prstGeom>
          <a:noFill/>
        </p:spPr>
        <p:txBody>
          <a:bodyPr wrap="none" rtlCol="0">
            <a:spAutoFit/>
          </a:bodyPr>
          <a:lstStyle/>
          <a:p>
            <a:r>
              <a:rPr lang="en-US" sz="1600" b="1" dirty="0">
                <a:solidFill>
                  <a:srgbClr val="002060"/>
                </a:solidFill>
                <a:latin typeface="Calibri" pitchFamily="34" charset="0"/>
              </a:rPr>
              <a:t>Team and their performance scores</a:t>
            </a:r>
          </a:p>
        </p:txBody>
      </p:sp>
      <p:sp>
        <p:nvSpPr>
          <p:cNvPr id="11"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Exploratory Data Analysis</a:t>
            </a:r>
          </a:p>
        </p:txBody>
      </p:sp>
      <p:pic>
        <p:nvPicPr>
          <p:cNvPr id="1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311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1458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1E6D1F51-13CC-C2D2-8F50-115C1A6DC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73" y="1276304"/>
            <a:ext cx="10584037" cy="50000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DBBF955-2985-713A-671E-136984FC0705}"/>
              </a:ext>
            </a:extLst>
          </p:cNvPr>
          <p:cNvSpPr/>
          <p:nvPr/>
        </p:nvSpPr>
        <p:spPr>
          <a:xfrm>
            <a:off x="853473" y="3495511"/>
            <a:ext cx="9620720" cy="16208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F302317-D65B-5385-C2C7-8DFE31F5B33C}"/>
              </a:ext>
            </a:extLst>
          </p:cNvPr>
          <p:cNvSpPr/>
          <p:nvPr/>
        </p:nvSpPr>
        <p:spPr>
          <a:xfrm rot="5400000">
            <a:off x="5224589" y="3559002"/>
            <a:ext cx="4724918" cy="321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D20681-AEB4-85A1-F1C0-24B0013B07A7}"/>
              </a:ext>
            </a:extLst>
          </p:cNvPr>
          <p:cNvSpPr txBox="1"/>
          <p:nvPr/>
        </p:nvSpPr>
        <p:spPr>
          <a:xfrm>
            <a:off x="6673931" y="273447"/>
            <a:ext cx="4405746" cy="923330"/>
          </a:xfrm>
          <a:prstGeom prst="rect">
            <a:avLst/>
          </a:prstGeom>
          <a:solidFill>
            <a:schemeClr val="accent5">
              <a:lumMod val="20000"/>
              <a:lumOff val="80000"/>
            </a:schemeClr>
          </a:solidFill>
        </p:spPr>
        <p:txBody>
          <a:bodyPr wrap="square" rtlCol="0">
            <a:spAutoFit/>
          </a:bodyPr>
          <a:lstStyle/>
          <a:p>
            <a:r>
              <a:rPr lang="en-US" dirty="0">
                <a:solidFill>
                  <a:srgbClr val="002060"/>
                </a:solidFill>
              </a:rPr>
              <a:t>As also identified by the EDA, Home &amp; Away match, Team Ranking and Team Scores are good predictors of result of the match</a:t>
            </a:r>
          </a:p>
        </p:txBody>
      </p:sp>
      <p:sp>
        <p:nvSpPr>
          <p:cNvPr id="9" name="TextBox 8">
            <a:extLst>
              <a:ext uri="{FF2B5EF4-FFF2-40B4-BE49-F238E27FC236}">
                <a16:creationId xmlns:a16="http://schemas.microsoft.com/office/drawing/2014/main" id="{28ACDBA5-307E-5E5D-E147-DF32DDC8AC59}"/>
              </a:ext>
            </a:extLst>
          </p:cNvPr>
          <p:cNvSpPr txBox="1"/>
          <p:nvPr/>
        </p:nvSpPr>
        <p:spPr>
          <a:xfrm>
            <a:off x="1453484" y="904809"/>
            <a:ext cx="1223989" cy="338554"/>
          </a:xfrm>
          <a:prstGeom prst="rect">
            <a:avLst/>
          </a:prstGeom>
          <a:noFill/>
        </p:spPr>
        <p:txBody>
          <a:bodyPr wrap="none" rtlCol="0">
            <a:spAutoFit/>
          </a:bodyPr>
          <a:lstStyle/>
          <a:p>
            <a:r>
              <a:rPr lang="en-US" sz="1600" b="1" dirty="0">
                <a:solidFill>
                  <a:srgbClr val="002060"/>
                </a:solidFill>
                <a:latin typeface="Calibri" pitchFamily="34" charset="0"/>
              </a:rPr>
              <a:t>Correlations</a:t>
            </a:r>
          </a:p>
        </p:txBody>
      </p:sp>
      <p:sp>
        <p:nvSpPr>
          <p:cNvPr id="10"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Exploratory Data Analysis</a:t>
            </a:r>
          </a:p>
        </p:txBody>
      </p:sp>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311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6266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Exploratory Data Analysis</a:t>
            </a:r>
          </a:p>
        </p:txBody>
      </p:sp>
      <p:pic>
        <p:nvPicPr>
          <p:cNvPr id="1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311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896992F9-FCC0-3765-7C68-A8F7670ADD0E}"/>
              </a:ext>
            </a:extLst>
          </p:cNvPr>
          <p:cNvPicPr>
            <a:picLocks noChangeAspect="1"/>
          </p:cNvPicPr>
          <p:nvPr/>
        </p:nvPicPr>
        <p:blipFill>
          <a:blip r:embed="rId5"/>
          <a:stretch>
            <a:fillRect/>
          </a:stretch>
        </p:blipFill>
        <p:spPr>
          <a:xfrm>
            <a:off x="95992" y="1452178"/>
            <a:ext cx="6000008" cy="5405821"/>
          </a:xfrm>
          <a:prstGeom prst="rect">
            <a:avLst/>
          </a:prstGeom>
        </p:spPr>
      </p:pic>
      <p:pic>
        <p:nvPicPr>
          <p:cNvPr id="5" name="Picture 4">
            <a:extLst>
              <a:ext uri="{FF2B5EF4-FFF2-40B4-BE49-F238E27FC236}">
                <a16:creationId xmlns:a16="http://schemas.microsoft.com/office/drawing/2014/main" id="{D49D18E9-3A55-F6D1-B960-7685FC6CFEA1}"/>
              </a:ext>
            </a:extLst>
          </p:cNvPr>
          <p:cNvPicPr>
            <a:picLocks noChangeAspect="1"/>
          </p:cNvPicPr>
          <p:nvPr/>
        </p:nvPicPr>
        <p:blipFill>
          <a:blip r:embed="rId6"/>
          <a:stretch>
            <a:fillRect/>
          </a:stretch>
        </p:blipFill>
        <p:spPr>
          <a:xfrm>
            <a:off x="6096001" y="1452179"/>
            <a:ext cx="6096000" cy="5405821"/>
          </a:xfrm>
          <a:prstGeom prst="rect">
            <a:avLst/>
          </a:prstGeom>
        </p:spPr>
      </p:pic>
      <p:sp>
        <p:nvSpPr>
          <p:cNvPr id="6" name="TextBox 5">
            <a:hlinkClick r:id="rId7"/>
            <a:extLst>
              <a:ext uri="{FF2B5EF4-FFF2-40B4-BE49-F238E27FC236}">
                <a16:creationId xmlns:a16="http://schemas.microsoft.com/office/drawing/2014/main" id="{B7BCA003-DF22-EB80-FCCB-6A1F3DD93A15}"/>
              </a:ext>
            </a:extLst>
          </p:cNvPr>
          <p:cNvSpPr txBox="1"/>
          <p:nvPr/>
        </p:nvSpPr>
        <p:spPr>
          <a:xfrm>
            <a:off x="686173" y="847301"/>
            <a:ext cx="10213886" cy="369332"/>
          </a:xfrm>
          <a:prstGeom prst="rect">
            <a:avLst/>
          </a:prstGeom>
          <a:noFill/>
        </p:spPr>
        <p:txBody>
          <a:bodyPr wrap="none" rtlCol="0">
            <a:spAutoFit/>
          </a:bodyPr>
          <a:lstStyle/>
          <a:p>
            <a:r>
              <a:rPr lang="en-US" i="1" dirty="0">
                <a:solidFill>
                  <a:srgbClr val="005882"/>
                </a:solidFill>
              </a:rPr>
              <a:t>https://</a:t>
            </a:r>
            <a:r>
              <a:rPr lang="en-US" i="1" dirty="0" err="1">
                <a:solidFill>
                  <a:srgbClr val="005882"/>
                </a:solidFill>
              </a:rPr>
              <a:t>public.tableau.com</a:t>
            </a:r>
            <a:r>
              <a:rPr lang="en-US" i="1" dirty="0">
                <a:solidFill>
                  <a:srgbClr val="005882"/>
                </a:solidFill>
              </a:rPr>
              <a:t>/views/</a:t>
            </a:r>
            <a:r>
              <a:rPr lang="en-US" i="1" dirty="0" err="1">
                <a:solidFill>
                  <a:srgbClr val="005882"/>
                </a:solidFill>
              </a:rPr>
              <a:t>byop</a:t>
            </a:r>
            <a:r>
              <a:rPr lang="en-US" i="1" dirty="0">
                <a:solidFill>
                  <a:srgbClr val="005882"/>
                </a:solidFill>
              </a:rPr>
              <a:t>/Story1?:language=</a:t>
            </a:r>
            <a:r>
              <a:rPr lang="en-US" i="1" dirty="0" err="1">
                <a:solidFill>
                  <a:srgbClr val="005882"/>
                </a:solidFill>
              </a:rPr>
              <a:t>en</a:t>
            </a:r>
            <a:r>
              <a:rPr lang="en-US" i="1" dirty="0">
                <a:solidFill>
                  <a:srgbClr val="005882"/>
                </a:solidFill>
              </a:rPr>
              <a:t>-US&amp;:</a:t>
            </a:r>
            <a:r>
              <a:rPr lang="en-US" i="1" dirty="0" err="1">
                <a:solidFill>
                  <a:srgbClr val="005882"/>
                </a:solidFill>
              </a:rPr>
              <a:t>display_count</a:t>
            </a:r>
            <a:r>
              <a:rPr lang="en-US" i="1" dirty="0">
                <a:solidFill>
                  <a:srgbClr val="005882"/>
                </a:solidFill>
              </a:rPr>
              <a:t>=n&amp;:origin=</a:t>
            </a:r>
            <a:r>
              <a:rPr lang="en-US" i="1" dirty="0" err="1">
                <a:solidFill>
                  <a:srgbClr val="005882"/>
                </a:solidFill>
              </a:rPr>
              <a:t>viz_share_link</a:t>
            </a:r>
            <a:endParaRPr lang="en-US" i="1" dirty="0">
              <a:solidFill>
                <a:srgbClr val="005882"/>
              </a:solidFill>
            </a:endParaRPr>
          </a:p>
        </p:txBody>
      </p:sp>
    </p:spTree>
    <p:extLst>
      <p:ext uri="{BB962C8B-B14F-4D97-AF65-F5344CB8AC3E}">
        <p14:creationId xmlns:p14="http://schemas.microsoft.com/office/powerpoint/2010/main" val="3715071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27ED0F80-138B-4A4E-B34B-8C68CC474DC4}"/>
              </a:ext>
            </a:extLst>
          </p:cNvPr>
          <p:cNvSpPr txBox="1">
            <a:spLocks/>
          </p:cNvSpPr>
          <p:nvPr/>
        </p:nvSpPr>
        <p:spPr>
          <a:xfrm>
            <a:off x="1298713" y="173718"/>
            <a:ext cx="9967914" cy="487903"/>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r>
              <a:rPr lang="en-US" dirty="0">
                <a:solidFill>
                  <a:srgbClr val="002060"/>
                </a:solidFill>
                <a:latin typeface="+mn-lt"/>
              </a:rPr>
              <a:t>Presentation headway</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Diagram 8"/>
          <p:cNvGraphicFramePr/>
          <p:nvPr/>
        </p:nvGraphicFramePr>
        <p:xfrm>
          <a:off x="876509" y="838536"/>
          <a:ext cx="10284977" cy="52865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3477" y="173718"/>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793685" y="2593649"/>
            <a:ext cx="1862176" cy="307777"/>
          </a:xfrm>
          <a:prstGeom prst="rect">
            <a:avLst/>
          </a:prstGeom>
          <a:noFill/>
        </p:spPr>
        <p:txBody>
          <a:bodyPr wrap="none" rtlCol="0">
            <a:spAutoFit/>
          </a:bodyPr>
          <a:lstStyle/>
          <a:p>
            <a:r>
              <a:rPr lang="en-US" sz="1400" i="1" dirty="0">
                <a:solidFill>
                  <a:srgbClr val="002060"/>
                </a:solidFill>
              </a:rPr>
              <a:t>By </a:t>
            </a:r>
            <a:r>
              <a:rPr lang="en-US" sz="1400" i="1" dirty="0" err="1">
                <a:solidFill>
                  <a:srgbClr val="002060"/>
                </a:solidFill>
              </a:rPr>
              <a:t>Dheeraj</a:t>
            </a:r>
            <a:r>
              <a:rPr lang="en-US" sz="1400" i="1" dirty="0">
                <a:solidFill>
                  <a:srgbClr val="002060"/>
                </a:solidFill>
              </a:rPr>
              <a:t> &amp; </a:t>
            </a:r>
            <a:r>
              <a:rPr lang="en-US" sz="1400" i="1" dirty="0" err="1">
                <a:solidFill>
                  <a:srgbClr val="002060"/>
                </a:solidFill>
              </a:rPr>
              <a:t>Shubham</a:t>
            </a:r>
            <a:endParaRPr lang="en-US" sz="1400" i="1" dirty="0">
              <a:solidFill>
                <a:srgbClr val="002060"/>
              </a:solidFill>
            </a:endParaRPr>
          </a:p>
        </p:txBody>
      </p:sp>
      <p:sp>
        <p:nvSpPr>
          <p:cNvPr id="18" name="TextBox 17"/>
          <p:cNvSpPr txBox="1"/>
          <p:nvPr/>
        </p:nvSpPr>
        <p:spPr>
          <a:xfrm>
            <a:off x="8546173" y="2593648"/>
            <a:ext cx="2342949" cy="307777"/>
          </a:xfrm>
          <a:prstGeom prst="rect">
            <a:avLst/>
          </a:prstGeom>
          <a:noFill/>
        </p:spPr>
        <p:txBody>
          <a:bodyPr wrap="none" rtlCol="0">
            <a:spAutoFit/>
          </a:bodyPr>
          <a:lstStyle>
            <a:defPPr>
              <a:defRPr lang="en-US"/>
            </a:defPPr>
            <a:lvl1pPr>
              <a:defRPr sz="1400">
                <a:solidFill>
                  <a:srgbClr val="002060"/>
                </a:solidFill>
              </a:defRPr>
            </a:lvl1pPr>
          </a:lstStyle>
          <a:p>
            <a:r>
              <a:rPr lang="en-US" i="1" dirty="0"/>
              <a:t>By Prashant, Rishabh &amp; Rahul</a:t>
            </a:r>
          </a:p>
        </p:txBody>
      </p:sp>
      <p:sp>
        <p:nvSpPr>
          <p:cNvPr id="19" name="TextBox 18"/>
          <p:cNvSpPr txBox="1"/>
          <p:nvPr/>
        </p:nvSpPr>
        <p:spPr>
          <a:xfrm>
            <a:off x="9717648" y="5594399"/>
            <a:ext cx="1402820" cy="307777"/>
          </a:xfrm>
          <a:prstGeom prst="rect">
            <a:avLst/>
          </a:prstGeom>
          <a:noFill/>
        </p:spPr>
        <p:txBody>
          <a:bodyPr wrap="none" rtlCol="0">
            <a:spAutoFit/>
          </a:bodyPr>
          <a:lstStyle>
            <a:defPPr>
              <a:defRPr lang="en-US"/>
            </a:defPPr>
            <a:lvl1pPr>
              <a:defRPr sz="1400">
                <a:solidFill>
                  <a:srgbClr val="002060"/>
                </a:solidFill>
              </a:defRPr>
            </a:lvl1pPr>
          </a:lstStyle>
          <a:p>
            <a:r>
              <a:rPr lang="en-US" i="1" dirty="0"/>
              <a:t>By </a:t>
            </a:r>
            <a:r>
              <a:rPr lang="en-US" i="1" dirty="0" err="1"/>
              <a:t>Ankit</a:t>
            </a:r>
            <a:r>
              <a:rPr lang="en-US" i="1" dirty="0"/>
              <a:t> &amp; Rahul</a:t>
            </a:r>
          </a:p>
        </p:txBody>
      </p:sp>
      <p:sp>
        <p:nvSpPr>
          <p:cNvPr id="20" name="TextBox 19"/>
          <p:cNvSpPr txBox="1"/>
          <p:nvPr/>
        </p:nvSpPr>
        <p:spPr>
          <a:xfrm>
            <a:off x="3941122" y="5711687"/>
            <a:ext cx="877933" cy="307777"/>
          </a:xfrm>
          <a:prstGeom prst="rect">
            <a:avLst/>
          </a:prstGeom>
          <a:noFill/>
        </p:spPr>
        <p:txBody>
          <a:bodyPr wrap="none" rtlCol="0">
            <a:spAutoFit/>
          </a:bodyPr>
          <a:lstStyle>
            <a:defPPr>
              <a:defRPr lang="en-US"/>
            </a:defPPr>
            <a:lvl1pPr>
              <a:defRPr sz="1400">
                <a:solidFill>
                  <a:srgbClr val="002060"/>
                </a:solidFill>
              </a:defRPr>
            </a:lvl1pPr>
          </a:lstStyle>
          <a:p>
            <a:r>
              <a:rPr lang="en-US" i="1" dirty="0"/>
              <a:t>By </a:t>
            </a:r>
            <a:r>
              <a:rPr lang="en-US" i="1" dirty="0" err="1"/>
              <a:t>Sachin</a:t>
            </a:r>
            <a:endParaRPr lang="en-US" i="1" dirty="0"/>
          </a:p>
        </p:txBody>
      </p:sp>
    </p:spTree>
    <p:extLst>
      <p:ext uri="{BB962C8B-B14F-4D97-AF65-F5344CB8AC3E}">
        <p14:creationId xmlns:p14="http://schemas.microsoft.com/office/powerpoint/2010/main" val="980545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27ED0F80-138B-4A4E-B34B-8C68CC474DC4}"/>
              </a:ext>
            </a:extLst>
          </p:cNvPr>
          <p:cNvSpPr txBox="1">
            <a:spLocks/>
          </p:cNvSpPr>
          <p:nvPr/>
        </p:nvSpPr>
        <p:spPr>
          <a:xfrm>
            <a:off x="1298713" y="173718"/>
            <a:ext cx="9967914" cy="487903"/>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r>
              <a:rPr lang="en-US" dirty="0">
                <a:solidFill>
                  <a:srgbClr val="002060"/>
                </a:solidFill>
                <a:latin typeface="+mn-lt"/>
              </a:rPr>
              <a:t>Presentation headway</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3477" y="173718"/>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a:extLst>
              <a:ext uri="{FF2B5EF4-FFF2-40B4-BE49-F238E27FC236}">
                <a16:creationId xmlns:a16="http://schemas.microsoft.com/office/drawing/2014/main" id="{7EFFC3AB-C1A0-76A8-84F4-135CAAE532F3}"/>
              </a:ext>
            </a:extLst>
          </p:cNvPr>
          <p:cNvGrpSpPr/>
          <p:nvPr/>
        </p:nvGrpSpPr>
        <p:grpSpPr>
          <a:xfrm>
            <a:off x="557172" y="2260925"/>
            <a:ext cx="4308720" cy="2074893"/>
            <a:chOff x="5976256" y="3127645"/>
            <a:chExt cx="4308720" cy="2074893"/>
          </a:xfrm>
        </p:grpSpPr>
        <p:sp>
          <p:nvSpPr>
            <p:cNvPr id="3" name="Rounded Rectangle 2">
              <a:extLst>
                <a:ext uri="{FF2B5EF4-FFF2-40B4-BE49-F238E27FC236}">
                  <a16:creationId xmlns:a16="http://schemas.microsoft.com/office/drawing/2014/main" id="{AB4A80E9-77FE-50D8-EF9C-1B88B10C3253}"/>
                </a:ext>
              </a:extLst>
            </p:cNvPr>
            <p:cNvSpPr/>
            <p:nvPr/>
          </p:nvSpPr>
          <p:spPr>
            <a:xfrm>
              <a:off x="5976256" y="3127645"/>
              <a:ext cx="4308720" cy="2074893"/>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 name="Rounded Rectangle 4">
              <a:extLst>
                <a:ext uri="{FF2B5EF4-FFF2-40B4-BE49-F238E27FC236}">
                  <a16:creationId xmlns:a16="http://schemas.microsoft.com/office/drawing/2014/main" id="{3395584E-A3E9-C1B1-E45D-2B29DE61BE33}"/>
                </a:ext>
              </a:extLst>
            </p:cNvPr>
            <p:cNvSpPr txBox="1"/>
            <p:nvPr/>
          </p:nvSpPr>
          <p:spPr>
            <a:xfrm>
              <a:off x="6079417" y="3298651"/>
              <a:ext cx="3472280" cy="146501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rgbClr val="002060"/>
                  </a:solidFill>
                </a:rPr>
                <a:t>Data split</a:t>
              </a:r>
            </a:p>
            <a:p>
              <a:pPr marL="171450" lvl="1" indent="-171450" algn="l" defTabSz="800100">
                <a:lnSpc>
                  <a:spcPct val="90000"/>
                </a:lnSpc>
                <a:spcBef>
                  <a:spcPct val="0"/>
                </a:spcBef>
                <a:spcAft>
                  <a:spcPct val="15000"/>
                </a:spcAft>
                <a:buChar char="•"/>
              </a:pPr>
              <a:r>
                <a:rPr lang="en-US" sz="1800" kern="1200" dirty="0">
                  <a:solidFill>
                    <a:srgbClr val="002060"/>
                  </a:solidFill>
                </a:rPr>
                <a:t>Model Development</a:t>
              </a:r>
            </a:p>
            <a:p>
              <a:pPr marL="171450" lvl="1" indent="-171450" algn="l" defTabSz="800100">
                <a:lnSpc>
                  <a:spcPct val="90000"/>
                </a:lnSpc>
                <a:spcBef>
                  <a:spcPct val="0"/>
                </a:spcBef>
                <a:spcAft>
                  <a:spcPct val="15000"/>
                </a:spcAft>
                <a:buChar char="•"/>
              </a:pPr>
              <a:r>
                <a:rPr lang="en-US" dirty="0">
                  <a:solidFill>
                    <a:srgbClr val="002060"/>
                  </a:solidFill>
                </a:rPr>
                <a:t>Model Evaluation</a:t>
              </a:r>
              <a:r>
                <a:rPr lang="en-US" sz="1800" kern="1200" dirty="0">
                  <a:solidFill>
                    <a:srgbClr val="002060"/>
                  </a:solidFill>
                </a:rPr>
                <a:t> and Accuracy</a:t>
              </a:r>
            </a:p>
            <a:p>
              <a:pPr marL="171450" lvl="1" indent="-171450" algn="l" defTabSz="800100">
                <a:lnSpc>
                  <a:spcPct val="90000"/>
                </a:lnSpc>
                <a:spcBef>
                  <a:spcPct val="0"/>
                </a:spcBef>
                <a:spcAft>
                  <a:spcPct val="15000"/>
                </a:spcAft>
                <a:buChar char="•"/>
              </a:pPr>
              <a:endParaRPr lang="en-US" sz="1800" kern="1200" dirty="0">
                <a:solidFill>
                  <a:srgbClr val="002060"/>
                </a:solidFill>
              </a:endParaRPr>
            </a:p>
            <a:p>
              <a:pPr marL="171450" lvl="1" indent="-171450" algn="l" defTabSz="800100">
                <a:lnSpc>
                  <a:spcPct val="90000"/>
                </a:lnSpc>
                <a:spcBef>
                  <a:spcPct val="0"/>
                </a:spcBef>
                <a:spcAft>
                  <a:spcPct val="15000"/>
                </a:spcAft>
                <a:buChar char="•"/>
              </a:pPr>
              <a:endParaRPr lang="en-US" sz="1800" kern="1200" dirty="0">
                <a:solidFill>
                  <a:srgbClr val="002060"/>
                </a:solidFill>
              </a:endParaRPr>
            </a:p>
          </p:txBody>
        </p:sp>
      </p:grpSp>
      <p:sp>
        <p:nvSpPr>
          <p:cNvPr id="19" name="TextBox 18"/>
          <p:cNvSpPr txBox="1"/>
          <p:nvPr/>
        </p:nvSpPr>
        <p:spPr>
          <a:xfrm>
            <a:off x="3357840" y="3896942"/>
            <a:ext cx="1402820" cy="307777"/>
          </a:xfrm>
          <a:prstGeom prst="rect">
            <a:avLst/>
          </a:prstGeom>
          <a:noFill/>
        </p:spPr>
        <p:txBody>
          <a:bodyPr wrap="none" rtlCol="0">
            <a:spAutoFit/>
          </a:bodyPr>
          <a:lstStyle>
            <a:defPPr>
              <a:defRPr lang="en-US"/>
            </a:defPPr>
            <a:lvl1pPr>
              <a:defRPr sz="1400">
                <a:solidFill>
                  <a:srgbClr val="002060"/>
                </a:solidFill>
              </a:defRPr>
            </a:lvl1pPr>
          </a:lstStyle>
          <a:p>
            <a:r>
              <a:rPr lang="en-US" i="1" dirty="0"/>
              <a:t>By </a:t>
            </a:r>
            <a:r>
              <a:rPr lang="en-US" i="1" dirty="0" err="1"/>
              <a:t>Ankit</a:t>
            </a:r>
            <a:r>
              <a:rPr lang="en-US" i="1" dirty="0"/>
              <a:t> &amp; Rahul</a:t>
            </a:r>
          </a:p>
        </p:txBody>
      </p:sp>
    </p:spTree>
    <p:extLst>
      <p:ext uri="{BB962C8B-B14F-4D97-AF65-F5344CB8AC3E}">
        <p14:creationId xmlns:p14="http://schemas.microsoft.com/office/powerpoint/2010/main" val="2091129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3F9409-88E1-A814-78FA-E5DD76C08238}"/>
              </a:ext>
            </a:extLst>
          </p:cNvPr>
          <p:cNvSpPr txBox="1"/>
          <p:nvPr/>
        </p:nvSpPr>
        <p:spPr>
          <a:xfrm>
            <a:off x="2446317" y="5565614"/>
            <a:ext cx="1374351" cy="369332"/>
          </a:xfrm>
          <a:prstGeom prst="rect">
            <a:avLst/>
          </a:prstGeom>
          <a:noFill/>
        </p:spPr>
        <p:txBody>
          <a:bodyPr wrap="none" rtlCol="0">
            <a:spAutoFit/>
          </a:bodyPr>
          <a:lstStyle/>
          <a:p>
            <a:r>
              <a:rPr lang="en-US" dirty="0">
                <a:solidFill>
                  <a:srgbClr val="002060"/>
                </a:solidFill>
              </a:rPr>
              <a:t>Base dataset</a:t>
            </a:r>
          </a:p>
        </p:txBody>
      </p:sp>
      <p:sp>
        <p:nvSpPr>
          <p:cNvPr id="3" name="TextBox 2">
            <a:extLst>
              <a:ext uri="{FF2B5EF4-FFF2-40B4-BE49-F238E27FC236}">
                <a16:creationId xmlns:a16="http://schemas.microsoft.com/office/drawing/2014/main" id="{5D04620D-F573-ABD6-466A-E3B606107425}"/>
              </a:ext>
            </a:extLst>
          </p:cNvPr>
          <p:cNvSpPr txBox="1"/>
          <p:nvPr/>
        </p:nvSpPr>
        <p:spPr>
          <a:xfrm>
            <a:off x="5635523" y="4249809"/>
            <a:ext cx="1304781" cy="369332"/>
          </a:xfrm>
          <a:prstGeom prst="rect">
            <a:avLst/>
          </a:prstGeom>
          <a:noFill/>
        </p:spPr>
        <p:txBody>
          <a:bodyPr wrap="none" rtlCol="0">
            <a:spAutoFit/>
          </a:bodyPr>
          <a:lstStyle/>
          <a:p>
            <a:r>
              <a:rPr lang="en-US" dirty="0">
                <a:solidFill>
                  <a:srgbClr val="002060"/>
                </a:solidFill>
              </a:rPr>
              <a:t>Test dataset</a:t>
            </a:r>
          </a:p>
        </p:txBody>
      </p:sp>
      <p:sp>
        <p:nvSpPr>
          <p:cNvPr id="4" name="TextBox 3">
            <a:extLst>
              <a:ext uri="{FF2B5EF4-FFF2-40B4-BE49-F238E27FC236}">
                <a16:creationId xmlns:a16="http://schemas.microsoft.com/office/drawing/2014/main" id="{C3B9B161-4969-C38D-4BB3-DF1180612442}"/>
              </a:ext>
            </a:extLst>
          </p:cNvPr>
          <p:cNvSpPr txBox="1"/>
          <p:nvPr/>
        </p:nvSpPr>
        <p:spPr>
          <a:xfrm>
            <a:off x="5493163" y="1292386"/>
            <a:ext cx="1392176" cy="369332"/>
          </a:xfrm>
          <a:prstGeom prst="rect">
            <a:avLst/>
          </a:prstGeom>
          <a:noFill/>
        </p:spPr>
        <p:txBody>
          <a:bodyPr wrap="none" rtlCol="0">
            <a:spAutoFit/>
          </a:bodyPr>
          <a:lstStyle/>
          <a:p>
            <a:r>
              <a:rPr lang="en-US" dirty="0">
                <a:solidFill>
                  <a:srgbClr val="002060"/>
                </a:solidFill>
              </a:rPr>
              <a:t>Train dataset</a:t>
            </a:r>
          </a:p>
        </p:txBody>
      </p:sp>
      <p:pic>
        <p:nvPicPr>
          <p:cNvPr id="11" name="Picture 6">
            <a:extLst>
              <a:ext uri="{FF2B5EF4-FFF2-40B4-BE49-F238E27FC236}">
                <a16:creationId xmlns:a16="http://schemas.microsoft.com/office/drawing/2014/main" id="{BC089154-EBDA-9693-8525-A2D3C60C9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07" y="870101"/>
            <a:ext cx="3847894" cy="2558897"/>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a:extLst>
              <a:ext uri="{FF2B5EF4-FFF2-40B4-BE49-F238E27FC236}">
                <a16:creationId xmlns:a16="http://schemas.microsoft.com/office/drawing/2014/main" id="{1181DCCF-23AD-1E01-53C7-671D6D722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07" y="3853546"/>
            <a:ext cx="3543094" cy="2356201"/>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a:extLst>
              <a:ext uri="{FF2B5EF4-FFF2-40B4-BE49-F238E27FC236}">
                <a16:creationId xmlns:a16="http://schemas.microsoft.com/office/drawing/2014/main" id="{D99B80E9-63E1-B09F-356C-9DAF4D8685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436" y="1660130"/>
            <a:ext cx="4669883" cy="30525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ACDBA5-307E-5E5D-E147-DF32DDC8AC59}"/>
              </a:ext>
            </a:extLst>
          </p:cNvPr>
          <p:cNvSpPr txBox="1"/>
          <p:nvPr/>
        </p:nvSpPr>
        <p:spPr>
          <a:xfrm>
            <a:off x="1453484" y="904809"/>
            <a:ext cx="1475276" cy="338554"/>
          </a:xfrm>
          <a:prstGeom prst="rect">
            <a:avLst/>
          </a:prstGeom>
          <a:noFill/>
        </p:spPr>
        <p:txBody>
          <a:bodyPr wrap="none" rtlCol="0">
            <a:spAutoFit/>
          </a:bodyPr>
          <a:lstStyle/>
          <a:p>
            <a:r>
              <a:rPr lang="en-US" sz="1600" b="1" dirty="0">
                <a:solidFill>
                  <a:srgbClr val="002060"/>
                </a:solidFill>
                <a:latin typeface="Calibri" pitchFamily="34" charset="0"/>
              </a:rPr>
              <a:t>Train- Test Split</a:t>
            </a:r>
          </a:p>
        </p:txBody>
      </p:sp>
      <p:sp>
        <p:nvSpPr>
          <p:cNvPr id="13"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Model Development and Validations</a:t>
            </a:r>
          </a:p>
        </p:txBody>
      </p:sp>
      <p:pic>
        <p:nvPicPr>
          <p:cNvPr id="15"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48420"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8465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9A4981-DA53-B57D-BBF2-DB84ABBD5D1B}"/>
              </a:ext>
            </a:extLst>
          </p:cNvPr>
          <p:cNvPicPr>
            <a:picLocks noChangeAspect="1"/>
          </p:cNvPicPr>
          <p:nvPr/>
        </p:nvPicPr>
        <p:blipFill>
          <a:blip r:embed="rId3"/>
          <a:stretch>
            <a:fillRect/>
          </a:stretch>
        </p:blipFill>
        <p:spPr>
          <a:xfrm>
            <a:off x="640745" y="3736060"/>
            <a:ext cx="3318047" cy="2525520"/>
          </a:xfrm>
          <a:prstGeom prst="rect">
            <a:avLst/>
          </a:prstGeom>
        </p:spPr>
      </p:pic>
      <p:pic>
        <p:nvPicPr>
          <p:cNvPr id="3" name="Picture 2">
            <a:extLst>
              <a:ext uri="{FF2B5EF4-FFF2-40B4-BE49-F238E27FC236}">
                <a16:creationId xmlns:a16="http://schemas.microsoft.com/office/drawing/2014/main" id="{F3F3D725-D801-214C-E818-44036CDB8A90}"/>
              </a:ext>
            </a:extLst>
          </p:cNvPr>
          <p:cNvPicPr>
            <a:picLocks noChangeAspect="1"/>
          </p:cNvPicPr>
          <p:nvPr/>
        </p:nvPicPr>
        <p:blipFill>
          <a:blip r:embed="rId4"/>
          <a:stretch>
            <a:fillRect/>
          </a:stretch>
        </p:blipFill>
        <p:spPr>
          <a:xfrm>
            <a:off x="8672870" y="3736058"/>
            <a:ext cx="3333827" cy="2525521"/>
          </a:xfrm>
          <a:prstGeom prst="rect">
            <a:avLst/>
          </a:prstGeom>
        </p:spPr>
      </p:pic>
      <p:pic>
        <p:nvPicPr>
          <p:cNvPr id="4" name="Picture 3">
            <a:extLst>
              <a:ext uri="{FF2B5EF4-FFF2-40B4-BE49-F238E27FC236}">
                <a16:creationId xmlns:a16="http://schemas.microsoft.com/office/drawing/2014/main" id="{544B1879-8C5D-74BC-0479-82453DF9E201}"/>
              </a:ext>
            </a:extLst>
          </p:cNvPr>
          <p:cNvPicPr>
            <a:picLocks noChangeAspect="1"/>
          </p:cNvPicPr>
          <p:nvPr/>
        </p:nvPicPr>
        <p:blipFill>
          <a:blip r:embed="rId5"/>
          <a:stretch>
            <a:fillRect/>
          </a:stretch>
        </p:blipFill>
        <p:spPr>
          <a:xfrm>
            <a:off x="4733015" y="3756619"/>
            <a:ext cx="3109880" cy="2478269"/>
          </a:xfrm>
          <a:prstGeom prst="rect">
            <a:avLst/>
          </a:prstGeom>
        </p:spPr>
      </p:pic>
      <p:pic>
        <p:nvPicPr>
          <p:cNvPr id="6" name="Picture 5">
            <a:extLst>
              <a:ext uri="{FF2B5EF4-FFF2-40B4-BE49-F238E27FC236}">
                <a16:creationId xmlns:a16="http://schemas.microsoft.com/office/drawing/2014/main" id="{3E2C6EB9-59C2-2053-5AD0-9F28F803C199}"/>
              </a:ext>
            </a:extLst>
          </p:cNvPr>
          <p:cNvPicPr>
            <a:picLocks noChangeAspect="1"/>
          </p:cNvPicPr>
          <p:nvPr/>
        </p:nvPicPr>
        <p:blipFill>
          <a:blip r:embed="rId6"/>
          <a:stretch>
            <a:fillRect/>
          </a:stretch>
        </p:blipFill>
        <p:spPr>
          <a:xfrm>
            <a:off x="1722783" y="1378701"/>
            <a:ext cx="3474320" cy="2357356"/>
          </a:xfrm>
          <a:prstGeom prst="rect">
            <a:avLst/>
          </a:prstGeom>
        </p:spPr>
      </p:pic>
      <p:sp>
        <p:nvSpPr>
          <p:cNvPr id="8" name="Rounded Rectangle 7">
            <a:extLst>
              <a:ext uri="{FF2B5EF4-FFF2-40B4-BE49-F238E27FC236}">
                <a16:creationId xmlns:a16="http://schemas.microsoft.com/office/drawing/2014/main" id="{EDE47203-9BC1-13A1-A055-FAF820E13EE8}"/>
              </a:ext>
            </a:extLst>
          </p:cNvPr>
          <p:cNvSpPr/>
          <p:nvPr/>
        </p:nvSpPr>
        <p:spPr>
          <a:xfrm>
            <a:off x="10365024" y="2144674"/>
            <a:ext cx="1458480" cy="70385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59.04%</a:t>
            </a:r>
            <a:endParaRPr lang="en-US" dirty="0">
              <a:solidFill>
                <a:srgbClr val="002060"/>
              </a:solidFill>
            </a:endParaRPr>
          </a:p>
        </p:txBody>
      </p:sp>
      <p:sp>
        <p:nvSpPr>
          <p:cNvPr id="5" name="Rectangle 4">
            <a:extLst>
              <a:ext uri="{FF2B5EF4-FFF2-40B4-BE49-F238E27FC236}">
                <a16:creationId xmlns:a16="http://schemas.microsoft.com/office/drawing/2014/main" id="{78F00421-787A-4A61-4E7A-2890C5012D91}"/>
              </a:ext>
            </a:extLst>
          </p:cNvPr>
          <p:cNvSpPr/>
          <p:nvPr/>
        </p:nvSpPr>
        <p:spPr>
          <a:xfrm>
            <a:off x="10178527" y="1627437"/>
            <a:ext cx="1807269" cy="703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Model Accuracy</a:t>
            </a:r>
          </a:p>
        </p:txBody>
      </p:sp>
      <p:pic>
        <p:nvPicPr>
          <p:cNvPr id="28674" name="Picture 2">
            <a:extLst>
              <a:ext uri="{FF2B5EF4-FFF2-40B4-BE49-F238E27FC236}">
                <a16:creationId xmlns:a16="http://schemas.microsoft.com/office/drawing/2014/main" id="{3DEFBC47-C5C5-2B2B-90ED-87D4BE731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6431" y="1368481"/>
            <a:ext cx="3538417" cy="233525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ACDBA5-307E-5E5D-E147-DF32DDC8AC59}"/>
              </a:ext>
            </a:extLst>
          </p:cNvPr>
          <p:cNvSpPr txBox="1"/>
          <p:nvPr/>
        </p:nvSpPr>
        <p:spPr>
          <a:xfrm>
            <a:off x="1453484" y="904809"/>
            <a:ext cx="1814215" cy="338554"/>
          </a:xfrm>
          <a:prstGeom prst="rect">
            <a:avLst/>
          </a:prstGeom>
          <a:noFill/>
        </p:spPr>
        <p:txBody>
          <a:bodyPr wrap="none" rtlCol="0">
            <a:spAutoFit/>
          </a:bodyPr>
          <a:lstStyle/>
          <a:p>
            <a:r>
              <a:rPr lang="en-US" sz="1600" b="1" dirty="0" err="1">
                <a:solidFill>
                  <a:srgbClr val="002060"/>
                </a:solidFill>
                <a:latin typeface="Calibri" pitchFamily="34" charset="0"/>
              </a:rPr>
              <a:t>Adaboost</a:t>
            </a:r>
            <a:r>
              <a:rPr lang="en-US" sz="1600" b="1" dirty="0">
                <a:solidFill>
                  <a:srgbClr val="002060"/>
                </a:solidFill>
                <a:latin typeface="Calibri" pitchFamily="34" charset="0"/>
              </a:rPr>
              <a:t> Classifier</a:t>
            </a:r>
          </a:p>
        </p:txBody>
      </p:sp>
      <p:sp>
        <p:nvSpPr>
          <p:cNvPr id="13"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Model Development and Evaluations</a:t>
            </a:r>
          </a:p>
        </p:txBody>
      </p:sp>
      <p:pic>
        <p:nvPicPr>
          <p:cNvPr id="1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8420"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5841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DE47203-9BC1-13A1-A055-FAF820E13EE8}"/>
              </a:ext>
            </a:extLst>
          </p:cNvPr>
          <p:cNvSpPr/>
          <p:nvPr/>
        </p:nvSpPr>
        <p:spPr>
          <a:xfrm>
            <a:off x="10365024" y="2144674"/>
            <a:ext cx="1458480" cy="70385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59.51%</a:t>
            </a:r>
            <a:endParaRPr lang="en-US" dirty="0">
              <a:solidFill>
                <a:srgbClr val="002060"/>
              </a:solidFill>
            </a:endParaRPr>
          </a:p>
        </p:txBody>
      </p:sp>
      <p:sp>
        <p:nvSpPr>
          <p:cNvPr id="5" name="Rectangle 4">
            <a:extLst>
              <a:ext uri="{FF2B5EF4-FFF2-40B4-BE49-F238E27FC236}">
                <a16:creationId xmlns:a16="http://schemas.microsoft.com/office/drawing/2014/main" id="{78F00421-787A-4A61-4E7A-2890C5012D91}"/>
              </a:ext>
            </a:extLst>
          </p:cNvPr>
          <p:cNvSpPr/>
          <p:nvPr/>
        </p:nvSpPr>
        <p:spPr>
          <a:xfrm>
            <a:off x="10178527" y="1627437"/>
            <a:ext cx="1807269" cy="703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Model Accuracy</a:t>
            </a:r>
          </a:p>
        </p:txBody>
      </p:sp>
      <p:pic>
        <p:nvPicPr>
          <p:cNvPr id="1026" name="Picture 2">
            <a:extLst>
              <a:ext uri="{FF2B5EF4-FFF2-40B4-BE49-F238E27FC236}">
                <a16:creationId xmlns:a16="http://schemas.microsoft.com/office/drawing/2014/main" id="{D6C9E8F9-3BE9-67A0-A5E2-F29227F17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06" y="3909392"/>
            <a:ext cx="3260320" cy="24715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96749C4-8412-C248-F071-DA54ECA4D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3184" y="3909392"/>
            <a:ext cx="3260320" cy="2471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47258C2-9699-2CD9-AAD1-EF7EBFD16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9647" y="3909392"/>
            <a:ext cx="3002908" cy="24715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5E3BEF9-32C0-35BB-4CE3-B0FF749D1B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8313" y="1256580"/>
            <a:ext cx="3686318" cy="24471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C8C4EED-0A14-920F-C0FD-507FB2D32B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4457" y="1279692"/>
            <a:ext cx="3544069" cy="24240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ACDBA5-307E-5E5D-E147-DF32DDC8AC59}"/>
              </a:ext>
            </a:extLst>
          </p:cNvPr>
          <p:cNvSpPr txBox="1"/>
          <p:nvPr/>
        </p:nvSpPr>
        <p:spPr>
          <a:xfrm>
            <a:off x="1453484" y="904809"/>
            <a:ext cx="2232021" cy="338554"/>
          </a:xfrm>
          <a:prstGeom prst="rect">
            <a:avLst/>
          </a:prstGeom>
          <a:noFill/>
        </p:spPr>
        <p:txBody>
          <a:bodyPr wrap="none" rtlCol="0">
            <a:spAutoFit/>
          </a:bodyPr>
          <a:lstStyle/>
          <a:p>
            <a:r>
              <a:rPr lang="en-US" sz="1600" b="1" dirty="0">
                <a:solidFill>
                  <a:srgbClr val="002060"/>
                </a:solidFill>
                <a:latin typeface="Calibri" pitchFamily="34" charset="0"/>
              </a:rPr>
              <a:t>Random forest classifier</a:t>
            </a:r>
          </a:p>
        </p:txBody>
      </p:sp>
      <p:sp>
        <p:nvSpPr>
          <p:cNvPr id="13"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Model Development and Evaluations</a:t>
            </a:r>
          </a:p>
        </p:txBody>
      </p:sp>
      <p:pic>
        <p:nvPicPr>
          <p:cNvPr id="1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8420"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343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sp>
        <p:nvSpPr>
          <p:cNvPr id="8" name="Rounded Rectangle 7">
            <a:extLst>
              <a:ext uri="{FF2B5EF4-FFF2-40B4-BE49-F238E27FC236}">
                <a16:creationId xmlns:a16="http://schemas.microsoft.com/office/drawing/2014/main" id="{EDE47203-9BC1-13A1-A055-FAF820E13EE8}"/>
              </a:ext>
            </a:extLst>
          </p:cNvPr>
          <p:cNvSpPr/>
          <p:nvPr/>
        </p:nvSpPr>
        <p:spPr>
          <a:xfrm>
            <a:off x="9203595" y="1956075"/>
            <a:ext cx="1406576" cy="5836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59%</a:t>
            </a:r>
            <a:endParaRPr lang="en-US" dirty="0">
              <a:solidFill>
                <a:srgbClr val="002060"/>
              </a:solidFill>
            </a:endParaRPr>
          </a:p>
        </p:txBody>
      </p:sp>
      <p:sp>
        <p:nvSpPr>
          <p:cNvPr id="5" name="Rectangle 4">
            <a:extLst>
              <a:ext uri="{FF2B5EF4-FFF2-40B4-BE49-F238E27FC236}">
                <a16:creationId xmlns:a16="http://schemas.microsoft.com/office/drawing/2014/main" id="{78F00421-787A-4A61-4E7A-2890C5012D91}"/>
              </a:ext>
            </a:extLst>
          </p:cNvPr>
          <p:cNvSpPr/>
          <p:nvPr/>
        </p:nvSpPr>
        <p:spPr>
          <a:xfrm>
            <a:off x="9017099" y="1438838"/>
            <a:ext cx="1742952" cy="5836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Mean CV</a:t>
            </a:r>
          </a:p>
        </p:txBody>
      </p:sp>
      <p:pic>
        <p:nvPicPr>
          <p:cNvPr id="2050" name="Picture 2">
            <a:extLst>
              <a:ext uri="{FF2B5EF4-FFF2-40B4-BE49-F238E27FC236}">
                <a16:creationId xmlns:a16="http://schemas.microsoft.com/office/drawing/2014/main" id="{83BB52FE-0C86-650E-E45D-8585622B1C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71" y="3767397"/>
            <a:ext cx="3568568" cy="26124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56E0C39-872E-0236-3DD6-A7B2186023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3869" y="3767396"/>
            <a:ext cx="3477431" cy="26124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8D7B1D2-41C8-E0B2-E207-19490E3E8F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5039" y="3767395"/>
            <a:ext cx="3174189" cy="261246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438F376-D726-A689-662F-163368D5DE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7757" y="1103813"/>
            <a:ext cx="4496093" cy="250163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646ED032-D26D-89C1-B589-CBB540128942}"/>
              </a:ext>
            </a:extLst>
          </p:cNvPr>
          <p:cNvSpPr/>
          <p:nvPr/>
        </p:nvSpPr>
        <p:spPr>
          <a:xfrm>
            <a:off x="9203595" y="734984"/>
            <a:ext cx="1406576" cy="5836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59.01%</a:t>
            </a:r>
            <a:endParaRPr lang="en-US" dirty="0">
              <a:solidFill>
                <a:srgbClr val="002060"/>
              </a:solidFill>
            </a:endParaRPr>
          </a:p>
        </p:txBody>
      </p:sp>
      <p:sp>
        <p:nvSpPr>
          <p:cNvPr id="3" name="Rectangle 2">
            <a:extLst>
              <a:ext uri="{FF2B5EF4-FFF2-40B4-BE49-F238E27FC236}">
                <a16:creationId xmlns:a16="http://schemas.microsoft.com/office/drawing/2014/main" id="{39C3ED9B-ED8B-A8A8-4756-43E9E83E532F}"/>
              </a:ext>
            </a:extLst>
          </p:cNvPr>
          <p:cNvSpPr/>
          <p:nvPr/>
        </p:nvSpPr>
        <p:spPr>
          <a:xfrm>
            <a:off x="9017099" y="217747"/>
            <a:ext cx="1742952" cy="5836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Model Accuracy</a:t>
            </a:r>
          </a:p>
        </p:txBody>
      </p:sp>
      <p:sp>
        <p:nvSpPr>
          <p:cNvPr id="4" name="Rounded Rectangle 3">
            <a:extLst>
              <a:ext uri="{FF2B5EF4-FFF2-40B4-BE49-F238E27FC236}">
                <a16:creationId xmlns:a16="http://schemas.microsoft.com/office/drawing/2014/main" id="{986B2FFB-E195-044B-4983-BB4CB7D0048A}"/>
              </a:ext>
            </a:extLst>
          </p:cNvPr>
          <p:cNvSpPr/>
          <p:nvPr/>
        </p:nvSpPr>
        <p:spPr>
          <a:xfrm>
            <a:off x="9255499" y="3183702"/>
            <a:ext cx="1406576" cy="583695"/>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59%</a:t>
            </a:r>
            <a:endParaRPr lang="en-US" dirty="0">
              <a:solidFill>
                <a:srgbClr val="002060"/>
              </a:solidFill>
            </a:endParaRPr>
          </a:p>
        </p:txBody>
      </p:sp>
      <p:sp>
        <p:nvSpPr>
          <p:cNvPr id="6" name="Rectangle 5">
            <a:extLst>
              <a:ext uri="{FF2B5EF4-FFF2-40B4-BE49-F238E27FC236}">
                <a16:creationId xmlns:a16="http://schemas.microsoft.com/office/drawing/2014/main" id="{F14B19A7-0CE3-2BAB-8C1D-55F7360F98C4}"/>
              </a:ext>
            </a:extLst>
          </p:cNvPr>
          <p:cNvSpPr/>
          <p:nvPr/>
        </p:nvSpPr>
        <p:spPr>
          <a:xfrm>
            <a:off x="9069003" y="2666465"/>
            <a:ext cx="1742952" cy="5836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K-Fold CV</a:t>
            </a:r>
          </a:p>
        </p:txBody>
      </p:sp>
      <p:sp>
        <p:nvSpPr>
          <p:cNvPr id="16" name="TextBox 15">
            <a:extLst>
              <a:ext uri="{FF2B5EF4-FFF2-40B4-BE49-F238E27FC236}">
                <a16:creationId xmlns:a16="http://schemas.microsoft.com/office/drawing/2014/main" id="{28ACDBA5-307E-5E5D-E147-DF32DDC8AC59}"/>
              </a:ext>
            </a:extLst>
          </p:cNvPr>
          <p:cNvSpPr txBox="1"/>
          <p:nvPr/>
        </p:nvSpPr>
        <p:spPr>
          <a:xfrm>
            <a:off x="1453484" y="904809"/>
            <a:ext cx="1348959" cy="338554"/>
          </a:xfrm>
          <a:prstGeom prst="rect">
            <a:avLst/>
          </a:prstGeom>
          <a:noFill/>
        </p:spPr>
        <p:txBody>
          <a:bodyPr wrap="none" rtlCol="0">
            <a:spAutoFit/>
          </a:bodyPr>
          <a:lstStyle/>
          <a:p>
            <a:r>
              <a:rPr lang="en-US" sz="1600" b="1" dirty="0">
                <a:solidFill>
                  <a:srgbClr val="002060"/>
                </a:solidFill>
                <a:latin typeface="Calibri" pitchFamily="34" charset="0"/>
              </a:rPr>
              <a:t>XGB Classifier</a:t>
            </a:r>
          </a:p>
        </p:txBody>
      </p:sp>
      <p:sp>
        <p:nvSpPr>
          <p:cNvPr id="17"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Model Development and Evaluations</a:t>
            </a:r>
          </a:p>
        </p:txBody>
      </p:sp>
      <p:pic>
        <p:nvPicPr>
          <p:cNvPr id="18"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48420"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1971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DE47203-9BC1-13A1-A055-FAF820E13EE8}"/>
              </a:ext>
            </a:extLst>
          </p:cNvPr>
          <p:cNvSpPr/>
          <p:nvPr/>
        </p:nvSpPr>
        <p:spPr>
          <a:xfrm>
            <a:off x="10365024" y="2144674"/>
            <a:ext cx="1458480" cy="70385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53.73%</a:t>
            </a:r>
            <a:endParaRPr lang="en-US" dirty="0">
              <a:solidFill>
                <a:srgbClr val="002060"/>
              </a:solidFill>
            </a:endParaRPr>
          </a:p>
        </p:txBody>
      </p:sp>
      <p:sp>
        <p:nvSpPr>
          <p:cNvPr id="5" name="Rectangle 4">
            <a:extLst>
              <a:ext uri="{FF2B5EF4-FFF2-40B4-BE49-F238E27FC236}">
                <a16:creationId xmlns:a16="http://schemas.microsoft.com/office/drawing/2014/main" id="{78F00421-787A-4A61-4E7A-2890C5012D91}"/>
              </a:ext>
            </a:extLst>
          </p:cNvPr>
          <p:cNvSpPr/>
          <p:nvPr/>
        </p:nvSpPr>
        <p:spPr>
          <a:xfrm>
            <a:off x="10178527" y="1627437"/>
            <a:ext cx="1807269" cy="703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Model Accuracy</a:t>
            </a:r>
          </a:p>
        </p:txBody>
      </p:sp>
      <p:pic>
        <p:nvPicPr>
          <p:cNvPr id="6146" name="Picture 2">
            <a:extLst>
              <a:ext uri="{FF2B5EF4-FFF2-40B4-BE49-F238E27FC236}">
                <a16:creationId xmlns:a16="http://schemas.microsoft.com/office/drawing/2014/main" id="{5595C366-F292-0EA6-326F-474A9914E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5548" y="3965751"/>
            <a:ext cx="3494954" cy="244421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2C67F-613C-48D5-1AE3-C1B5A2D75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226" y="3965751"/>
            <a:ext cx="3408539" cy="244420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584BFD18-E302-8538-5D4E-F0D980753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0748" y="1303029"/>
            <a:ext cx="4099644" cy="265029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AEE75FDE-FFDA-FFD4-0FF3-2303FAE00B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5055" y="1303027"/>
            <a:ext cx="4033469" cy="265029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8ACDBA5-307E-5E5D-E147-DF32DDC8AC59}"/>
              </a:ext>
            </a:extLst>
          </p:cNvPr>
          <p:cNvSpPr txBox="1"/>
          <p:nvPr/>
        </p:nvSpPr>
        <p:spPr>
          <a:xfrm>
            <a:off x="1453484" y="904809"/>
            <a:ext cx="1686680" cy="338554"/>
          </a:xfrm>
          <a:prstGeom prst="rect">
            <a:avLst/>
          </a:prstGeom>
          <a:noFill/>
        </p:spPr>
        <p:txBody>
          <a:bodyPr wrap="none" rtlCol="0">
            <a:spAutoFit/>
          </a:bodyPr>
          <a:lstStyle/>
          <a:p>
            <a:r>
              <a:rPr lang="en-US" sz="1600" b="1" dirty="0">
                <a:solidFill>
                  <a:srgbClr val="002060"/>
                </a:solidFill>
                <a:latin typeface="Calibri" pitchFamily="34" charset="0"/>
              </a:rPr>
              <a:t>MLP NN Classifier</a:t>
            </a:r>
          </a:p>
        </p:txBody>
      </p:sp>
      <p:sp>
        <p:nvSpPr>
          <p:cNvPr id="12"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Model Development and Evaluations</a:t>
            </a:r>
          </a:p>
        </p:txBody>
      </p:sp>
      <p:pic>
        <p:nvPicPr>
          <p:cNvPr id="13"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8420"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6738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DE47203-9BC1-13A1-A055-FAF820E13EE8}"/>
              </a:ext>
            </a:extLst>
          </p:cNvPr>
          <p:cNvSpPr/>
          <p:nvPr/>
        </p:nvSpPr>
        <p:spPr>
          <a:xfrm>
            <a:off x="10365024" y="2144674"/>
            <a:ext cx="1458480" cy="70385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58.36%</a:t>
            </a:r>
            <a:endParaRPr lang="en-US" dirty="0">
              <a:solidFill>
                <a:srgbClr val="002060"/>
              </a:solidFill>
            </a:endParaRPr>
          </a:p>
        </p:txBody>
      </p:sp>
      <p:sp>
        <p:nvSpPr>
          <p:cNvPr id="5" name="Rectangle 4">
            <a:extLst>
              <a:ext uri="{FF2B5EF4-FFF2-40B4-BE49-F238E27FC236}">
                <a16:creationId xmlns:a16="http://schemas.microsoft.com/office/drawing/2014/main" id="{78F00421-787A-4A61-4E7A-2890C5012D91}"/>
              </a:ext>
            </a:extLst>
          </p:cNvPr>
          <p:cNvSpPr/>
          <p:nvPr/>
        </p:nvSpPr>
        <p:spPr>
          <a:xfrm>
            <a:off x="10178527" y="1627437"/>
            <a:ext cx="1807269" cy="703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Model Accuracy</a:t>
            </a:r>
          </a:p>
        </p:txBody>
      </p:sp>
      <p:pic>
        <p:nvPicPr>
          <p:cNvPr id="8194" name="Picture 2">
            <a:extLst>
              <a:ext uri="{FF2B5EF4-FFF2-40B4-BE49-F238E27FC236}">
                <a16:creationId xmlns:a16="http://schemas.microsoft.com/office/drawing/2014/main" id="{AB2B8326-77D1-98D6-FD38-AB58FAE53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35" y="3787384"/>
            <a:ext cx="3002220" cy="269220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0DF4D28-E025-1E1C-F2F7-059F39B92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8527" y="3631403"/>
            <a:ext cx="3167269" cy="270398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012ABD0-6FE5-FA51-77D8-CF320206E3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809" y="1320584"/>
            <a:ext cx="3728560" cy="23734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7BB23B96-D855-DE7A-7802-BAE706628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9932" y="1319189"/>
            <a:ext cx="3728572" cy="2373453"/>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1EB99652-6F27-CBC7-E2A9-DA03BFC0BC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783" y="3689960"/>
            <a:ext cx="3801565" cy="28303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ACDBA5-307E-5E5D-E147-DF32DDC8AC59}"/>
              </a:ext>
            </a:extLst>
          </p:cNvPr>
          <p:cNvSpPr txBox="1"/>
          <p:nvPr/>
        </p:nvSpPr>
        <p:spPr>
          <a:xfrm>
            <a:off x="1453484" y="904809"/>
            <a:ext cx="1864998" cy="338554"/>
          </a:xfrm>
          <a:prstGeom prst="rect">
            <a:avLst/>
          </a:prstGeom>
          <a:noFill/>
        </p:spPr>
        <p:txBody>
          <a:bodyPr wrap="none" rtlCol="0">
            <a:spAutoFit/>
          </a:bodyPr>
          <a:lstStyle/>
          <a:p>
            <a:r>
              <a:rPr lang="en-US" sz="1600" b="1">
                <a:solidFill>
                  <a:srgbClr val="002060"/>
                </a:solidFill>
                <a:latin typeface="Calibri" pitchFamily="34" charset="0"/>
              </a:rPr>
              <a:t>Logistics Regression</a:t>
            </a:r>
            <a:endParaRPr lang="en-US" sz="1600" b="1" dirty="0">
              <a:solidFill>
                <a:srgbClr val="002060"/>
              </a:solidFill>
              <a:latin typeface="Calibri" pitchFamily="34" charset="0"/>
            </a:endParaRPr>
          </a:p>
        </p:txBody>
      </p:sp>
      <p:sp>
        <p:nvSpPr>
          <p:cNvPr id="13"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Model Development and Evaluations</a:t>
            </a:r>
          </a:p>
        </p:txBody>
      </p:sp>
      <p:pic>
        <p:nvPicPr>
          <p:cNvPr id="15"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8420"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004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5">
            <a:extLst>
              <a:ext uri="{FF2B5EF4-FFF2-40B4-BE49-F238E27FC236}">
                <a16:creationId xmlns:a16="http://schemas.microsoft.com/office/drawing/2014/main" id="{27ED0F80-138B-4A4E-B34B-8C68CC474DC4}"/>
              </a:ext>
            </a:extLst>
          </p:cNvPr>
          <p:cNvSpPr txBox="1">
            <a:spLocks/>
          </p:cNvSpPr>
          <p:nvPr/>
        </p:nvSpPr>
        <p:spPr>
          <a:xfrm>
            <a:off x="1298713" y="173718"/>
            <a:ext cx="9967914" cy="487903"/>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r>
              <a:rPr lang="en-US" dirty="0">
                <a:solidFill>
                  <a:srgbClr val="002060"/>
                </a:solidFill>
                <a:latin typeface="+mn-lt"/>
              </a:rPr>
              <a:t>Presentation headway</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3477" y="173718"/>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a:extLst>
              <a:ext uri="{FF2B5EF4-FFF2-40B4-BE49-F238E27FC236}">
                <a16:creationId xmlns:a16="http://schemas.microsoft.com/office/drawing/2014/main" id="{7EFFC3AB-C1A0-76A8-84F4-135CAAE532F3}"/>
              </a:ext>
            </a:extLst>
          </p:cNvPr>
          <p:cNvGrpSpPr/>
          <p:nvPr/>
        </p:nvGrpSpPr>
        <p:grpSpPr>
          <a:xfrm>
            <a:off x="557172" y="2260925"/>
            <a:ext cx="4308720" cy="2074893"/>
            <a:chOff x="5976256" y="3127645"/>
            <a:chExt cx="4308720" cy="2074893"/>
          </a:xfrm>
        </p:grpSpPr>
        <p:sp>
          <p:nvSpPr>
            <p:cNvPr id="3" name="Rounded Rectangle 2">
              <a:extLst>
                <a:ext uri="{FF2B5EF4-FFF2-40B4-BE49-F238E27FC236}">
                  <a16:creationId xmlns:a16="http://schemas.microsoft.com/office/drawing/2014/main" id="{AB4A80E9-77FE-50D8-EF9C-1B88B10C3253}"/>
                </a:ext>
              </a:extLst>
            </p:cNvPr>
            <p:cNvSpPr/>
            <p:nvPr/>
          </p:nvSpPr>
          <p:spPr>
            <a:xfrm>
              <a:off x="5976256" y="3127645"/>
              <a:ext cx="4308720" cy="2074893"/>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 name="Rounded Rectangle 4">
              <a:extLst>
                <a:ext uri="{FF2B5EF4-FFF2-40B4-BE49-F238E27FC236}">
                  <a16:creationId xmlns:a16="http://schemas.microsoft.com/office/drawing/2014/main" id="{3395584E-A3E9-C1B1-E45D-2B29DE61BE33}"/>
                </a:ext>
              </a:extLst>
            </p:cNvPr>
            <p:cNvSpPr txBox="1"/>
            <p:nvPr/>
          </p:nvSpPr>
          <p:spPr>
            <a:xfrm>
              <a:off x="6079417" y="3298651"/>
              <a:ext cx="3472280" cy="146501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t" anchorCtr="0">
              <a:noAutofit/>
            </a:bodyPr>
            <a:lstStyle/>
            <a:p>
              <a:pPr marL="171450" lvl="1" indent="-171450" defTabSz="800100">
                <a:lnSpc>
                  <a:spcPct val="90000"/>
                </a:lnSpc>
                <a:spcBef>
                  <a:spcPct val="0"/>
                </a:spcBef>
                <a:spcAft>
                  <a:spcPct val="15000"/>
                </a:spcAft>
                <a:buChar char="•"/>
              </a:pPr>
              <a:r>
                <a:rPr lang="en-US" dirty="0">
                  <a:solidFill>
                    <a:srgbClr val="002060"/>
                  </a:solidFill>
                </a:rPr>
                <a:t>Live tracking &amp; Simulations</a:t>
              </a:r>
            </a:p>
            <a:p>
              <a:pPr marL="171450" lvl="1" indent="-171450" defTabSz="800100">
                <a:lnSpc>
                  <a:spcPct val="90000"/>
                </a:lnSpc>
                <a:spcBef>
                  <a:spcPct val="0"/>
                </a:spcBef>
                <a:spcAft>
                  <a:spcPct val="15000"/>
                </a:spcAft>
                <a:buChar char="•"/>
              </a:pPr>
              <a:r>
                <a:rPr lang="en-US" dirty="0">
                  <a:solidFill>
                    <a:srgbClr val="002060"/>
                  </a:solidFill>
                </a:rPr>
                <a:t>Business conclusions</a:t>
              </a:r>
            </a:p>
            <a:p>
              <a:pPr marL="171450" lvl="1" indent="-171450" algn="l" defTabSz="800100">
                <a:lnSpc>
                  <a:spcPct val="90000"/>
                </a:lnSpc>
                <a:spcBef>
                  <a:spcPct val="0"/>
                </a:spcBef>
                <a:spcAft>
                  <a:spcPct val="15000"/>
                </a:spcAft>
                <a:buChar char="•"/>
              </a:pPr>
              <a:endParaRPr lang="en-US" sz="1800" kern="1200" dirty="0">
                <a:solidFill>
                  <a:srgbClr val="002060"/>
                </a:solidFill>
              </a:endParaRPr>
            </a:p>
          </p:txBody>
        </p:sp>
      </p:grpSp>
      <p:sp>
        <p:nvSpPr>
          <p:cNvPr id="19" name="TextBox 18"/>
          <p:cNvSpPr txBox="1"/>
          <p:nvPr/>
        </p:nvSpPr>
        <p:spPr>
          <a:xfrm>
            <a:off x="3796807" y="3886902"/>
            <a:ext cx="877933" cy="307777"/>
          </a:xfrm>
          <a:prstGeom prst="rect">
            <a:avLst/>
          </a:prstGeom>
          <a:noFill/>
        </p:spPr>
        <p:txBody>
          <a:bodyPr wrap="none" rtlCol="0">
            <a:spAutoFit/>
          </a:bodyPr>
          <a:lstStyle>
            <a:defPPr>
              <a:defRPr lang="en-US"/>
            </a:defPPr>
            <a:lvl1pPr>
              <a:defRPr sz="1400">
                <a:solidFill>
                  <a:srgbClr val="002060"/>
                </a:solidFill>
              </a:defRPr>
            </a:lvl1pPr>
          </a:lstStyle>
          <a:p>
            <a:r>
              <a:rPr lang="en-US" i="1" dirty="0"/>
              <a:t>By </a:t>
            </a:r>
            <a:r>
              <a:rPr lang="en-US" i="1" dirty="0" err="1"/>
              <a:t>Sachin</a:t>
            </a:r>
            <a:endParaRPr lang="en-US" i="1" dirty="0"/>
          </a:p>
        </p:txBody>
      </p:sp>
    </p:spTree>
    <p:extLst>
      <p:ext uri="{BB962C8B-B14F-4D97-AF65-F5344CB8AC3E}">
        <p14:creationId xmlns:p14="http://schemas.microsoft.com/office/powerpoint/2010/main" val="3267136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04A6EC6E-08E6-84AE-E6F9-C0E2E2A81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00" y="1196149"/>
            <a:ext cx="10379674" cy="2334809"/>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86CB9D7F-C454-2E6B-0269-941F713F28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538" y="3530959"/>
            <a:ext cx="5367819" cy="28793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C06B027-EDD0-B0D3-7D32-063B1B51B3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20" y="3530960"/>
            <a:ext cx="5176618" cy="28948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8C24C4-A2D3-CC37-5580-30C20C425AE4}"/>
              </a:ext>
            </a:extLst>
          </p:cNvPr>
          <p:cNvPicPr>
            <a:picLocks noChangeAspect="1"/>
          </p:cNvPicPr>
          <p:nvPr/>
        </p:nvPicPr>
        <p:blipFill>
          <a:blip r:embed="rId6"/>
          <a:stretch>
            <a:fillRect/>
          </a:stretch>
        </p:blipFill>
        <p:spPr>
          <a:xfrm rot="5400000">
            <a:off x="5285929" y="6054271"/>
            <a:ext cx="190500" cy="393700"/>
          </a:xfrm>
          <a:prstGeom prst="rect">
            <a:avLst/>
          </a:prstGeom>
        </p:spPr>
      </p:pic>
      <p:graphicFrame>
        <p:nvGraphicFramePr>
          <p:cNvPr id="4" name="Table 3">
            <a:extLst>
              <a:ext uri="{FF2B5EF4-FFF2-40B4-BE49-F238E27FC236}">
                <a16:creationId xmlns:a16="http://schemas.microsoft.com/office/drawing/2014/main" id="{8C79EA09-4D3D-C9B0-29D0-D5A74B77501B}"/>
              </a:ext>
            </a:extLst>
          </p:cNvPr>
          <p:cNvGraphicFramePr>
            <a:graphicFrameLocks noGrp="1"/>
          </p:cNvGraphicFramePr>
          <p:nvPr>
            <p:extLst>
              <p:ext uri="{D42A27DB-BD31-4B8C-83A1-F6EECF244321}">
                <p14:modId xmlns:p14="http://schemas.microsoft.com/office/powerpoint/2010/main" val="2508129218"/>
              </p:ext>
            </p:extLst>
          </p:nvPr>
        </p:nvGraphicFramePr>
        <p:xfrm>
          <a:off x="8484702" y="213789"/>
          <a:ext cx="2643847" cy="455648"/>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3097924954"/>
                    </a:ext>
                  </a:extLst>
                </a:gridCol>
              </a:tblGrid>
              <a:tr h="227824">
                <a:tc>
                  <a:txBody>
                    <a:bodyPr/>
                    <a:lstStyle/>
                    <a:p>
                      <a:pPr algn="l" fontAlgn="b"/>
                      <a:r>
                        <a:rPr lang="en-IN" sz="1400" u="none" strike="noStrike" dirty="0" err="1">
                          <a:solidFill>
                            <a:srgbClr val="002060"/>
                          </a:solidFill>
                          <a:effectLst/>
                        </a:rPr>
                        <a:t>home_team_fifa_rank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76321608"/>
                  </a:ext>
                </a:extLst>
              </a:tr>
              <a:tr h="227824">
                <a:tc>
                  <a:txBody>
                    <a:bodyPr/>
                    <a:lstStyle/>
                    <a:p>
                      <a:pPr algn="l" fontAlgn="b"/>
                      <a:r>
                        <a:rPr lang="en-IN" sz="1400" u="none" strike="noStrike" dirty="0" err="1">
                          <a:solidFill>
                            <a:srgbClr val="002060"/>
                          </a:solidFill>
                          <a:effectLst/>
                        </a:rPr>
                        <a:t>away_team_fifa_rank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2672251279"/>
                  </a:ext>
                </a:extLst>
              </a:tr>
            </a:tbl>
          </a:graphicData>
        </a:graphic>
      </p:graphicFrame>
      <p:graphicFrame>
        <p:nvGraphicFramePr>
          <p:cNvPr id="6" name="Table 5">
            <a:extLst>
              <a:ext uri="{FF2B5EF4-FFF2-40B4-BE49-F238E27FC236}">
                <a16:creationId xmlns:a16="http://schemas.microsoft.com/office/drawing/2014/main" id="{38DFC394-6722-38C1-45B5-812B917C58D5}"/>
              </a:ext>
            </a:extLst>
          </p:cNvPr>
          <p:cNvGraphicFramePr>
            <a:graphicFrameLocks noGrp="1"/>
          </p:cNvGraphicFramePr>
          <p:nvPr>
            <p:extLst>
              <p:ext uri="{D42A27DB-BD31-4B8C-83A1-F6EECF244321}">
                <p14:modId xmlns:p14="http://schemas.microsoft.com/office/powerpoint/2010/main" val="1259177951"/>
              </p:ext>
            </p:extLst>
          </p:nvPr>
        </p:nvGraphicFramePr>
        <p:xfrm>
          <a:off x="4459511" y="3390383"/>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scores</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graphicFrame>
        <p:nvGraphicFramePr>
          <p:cNvPr id="7" name="Table 6">
            <a:extLst>
              <a:ext uri="{FF2B5EF4-FFF2-40B4-BE49-F238E27FC236}">
                <a16:creationId xmlns:a16="http://schemas.microsoft.com/office/drawing/2014/main" id="{517DA866-59F5-7EFC-7397-18B856DCE3A0}"/>
              </a:ext>
            </a:extLst>
          </p:cNvPr>
          <p:cNvGraphicFramePr>
            <a:graphicFrameLocks noGrp="1"/>
          </p:cNvGraphicFramePr>
          <p:nvPr>
            <p:extLst>
              <p:ext uri="{D42A27DB-BD31-4B8C-83A1-F6EECF244321}">
                <p14:modId xmlns:p14="http://schemas.microsoft.com/office/powerpoint/2010/main" val="3170946452"/>
              </p:ext>
            </p:extLst>
          </p:nvPr>
        </p:nvGraphicFramePr>
        <p:xfrm>
          <a:off x="10135722" y="3386336"/>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goal difference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sp>
        <p:nvSpPr>
          <p:cNvPr id="8" name="TextBox 7">
            <a:extLst>
              <a:ext uri="{FF2B5EF4-FFF2-40B4-BE49-F238E27FC236}">
                <a16:creationId xmlns:a16="http://schemas.microsoft.com/office/drawing/2014/main" id="{4E6A267C-4802-1C03-D3D2-A83492987FD3}"/>
              </a:ext>
            </a:extLst>
          </p:cNvPr>
          <p:cNvSpPr txBox="1"/>
          <p:nvPr/>
        </p:nvSpPr>
        <p:spPr>
          <a:xfrm>
            <a:off x="4940802" y="2299387"/>
            <a:ext cx="880754"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Won</a:t>
            </a:r>
          </a:p>
        </p:txBody>
      </p:sp>
      <p:sp>
        <p:nvSpPr>
          <p:cNvPr id="9" name="TextBox 8">
            <a:extLst>
              <a:ext uri="{FF2B5EF4-FFF2-40B4-BE49-F238E27FC236}">
                <a16:creationId xmlns:a16="http://schemas.microsoft.com/office/drawing/2014/main" id="{720F593B-FD03-9745-8DAC-961EC1CDC0EE}"/>
              </a:ext>
            </a:extLst>
          </p:cNvPr>
          <p:cNvSpPr txBox="1"/>
          <p:nvPr/>
        </p:nvSpPr>
        <p:spPr>
          <a:xfrm>
            <a:off x="5949538" y="2299387"/>
            <a:ext cx="2674707" cy="523220"/>
          </a:xfrm>
          <a:prstGeom prst="rect">
            <a:avLst/>
          </a:prstGeom>
          <a:solidFill>
            <a:schemeClr val="accent2">
              <a:lumMod val="40000"/>
              <a:lumOff val="60000"/>
            </a:schemeClr>
          </a:solidFill>
        </p:spPr>
        <p:txBody>
          <a:bodyPr wrap="none" rtlCol="0">
            <a:spAutoFit/>
          </a:bodyPr>
          <a:lstStyle/>
          <a:p>
            <a:r>
              <a:rPr lang="en-US" sz="2800" b="1" dirty="0">
                <a:solidFill>
                  <a:schemeClr val="bg1"/>
                </a:solidFill>
              </a:rPr>
              <a:t>Prediction Failed</a:t>
            </a:r>
          </a:p>
        </p:txBody>
      </p:sp>
      <p:sp>
        <p:nvSpPr>
          <p:cNvPr id="15" name="TextBox 14">
            <a:extLst>
              <a:ext uri="{FF2B5EF4-FFF2-40B4-BE49-F238E27FC236}">
                <a16:creationId xmlns:a16="http://schemas.microsoft.com/office/drawing/2014/main" id="{28ACDBA5-307E-5E5D-E147-DF32DDC8AC59}"/>
              </a:ext>
            </a:extLst>
          </p:cNvPr>
          <p:cNvSpPr txBox="1"/>
          <p:nvPr/>
        </p:nvSpPr>
        <p:spPr>
          <a:xfrm>
            <a:off x="1453484" y="904809"/>
            <a:ext cx="2934650" cy="338554"/>
          </a:xfrm>
          <a:prstGeom prst="rect">
            <a:avLst/>
          </a:prstGeom>
          <a:noFill/>
        </p:spPr>
        <p:txBody>
          <a:bodyPr wrap="none" rtlCol="0">
            <a:spAutoFit/>
          </a:bodyPr>
          <a:lstStyle/>
          <a:p>
            <a:r>
              <a:rPr lang="en-US" sz="1600" b="1" dirty="0">
                <a:solidFill>
                  <a:srgbClr val="002060"/>
                </a:solidFill>
                <a:latin typeface="Calibri" pitchFamily="34" charset="0"/>
              </a:rPr>
              <a:t>Quarter Finals – Croatia </a:t>
            </a:r>
            <a:r>
              <a:rPr lang="en-US" sz="1600" b="1" dirty="0" err="1">
                <a:solidFill>
                  <a:srgbClr val="002060"/>
                </a:solidFill>
                <a:latin typeface="Calibri" pitchFamily="34" charset="0"/>
              </a:rPr>
              <a:t>vs</a:t>
            </a:r>
            <a:r>
              <a:rPr lang="en-US" sz="1600" b="1" dirty="0">
                <a:solidFill>
                  <a:srgbClr val="002060"/>
                </a:solidFill>
                <a:latin typeface="Calibri" pitchFamily="34" charset="0"/>
              </a:rPr>
              <a:t> Brazil</a:t>
            </a:r>
          </a:p>
        </p:txBody>
      </p:sp>
      <p:sp>
        <p:nvSpPr>
          <p:cNvPr id="16"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Live tracking / Match Simulation</a:t>
            </a:r>
          </a:p>
        </p:txBody>
      </p:sp>
      <p:pic>
        <p:nvPicPr>
          <p:cNvPr id="17"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38828"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40459" y="2108559"/>
            <a:ext cx="8953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932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6851016D-2D1C-B32F-257C-9E58487974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847" y="1196515"/>
            <a:ext cx="9786728" cy="215525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32958164-6E57-DD11-8B68-9443DF3DB2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7102" y="3429000"/>
            <a:ext cx="5357327" cy="298352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99ECC61E-D73D-6F2D-FB53-BD894D5AF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062" y="3429000"/>
            <a:ext cx="5231855" cy="29835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2B6B511-EB6F-5FC2-9888-884BBC2002B4}"/>
              </a:ext>
            </a:extLst>
          </p:cNvPr>
          <p:cNvGraphicFramePr>
            <a:graphicFrameLocks noGrp="1"/>
          </p:cNvGraphicFramePr>
          <p:nvPr>
            <p:extLst>
              <p:ext uri="{D42A27DB-BD31-4B8C-83A1-F6EECF244321}">
                <p14:modId xmlns:p14="http://schemas.microsoft.com/office/powerpoint/2010/main" val="202207227"/>
              </p:ext>
            </p:extLst>
          </p:nvPr>
        </p:nvGraphicFramePr>
        <p:xfrm>
          <a:off x="8511206" y="224275"/>
          <a:ext cx="2643847" cy="455648"/>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3097924954"/>
                    </a:ext>
                  </a:extLst>
                </a:gridCol>
              </a:tblGrid>
              <a:tr h="227824">
                <a:tc>
                  <a:txBody>
                    <a:bodyPr/>
                    <a:lstStyle/>
                    <a:p>
                      <a:pPr algn="l" fontAlgn="b"/>
                      <a:r>
                        <a:rPr lang="en-IN" sz="1400" u="none" strike="noStrike" dirty="0" err="1">
                          <a:solidFill>
                            <a:srgbClr val="002060"/>
                          </a:solidFill>
                          <a:effectLst/>
                        </a:rPr>
                        <a:t>home_team_fifa_rank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76321608"/>
                  </a:ext>
                </a:extLst>
              </a:tr>
              <a:tr h="227824">
                <a:tc>
                  <a:txBody>
                    <a:bodyPr/>
                    <a:lstStyle/>
                    <a:p>
                      <a:pPr algn="l" fontAlgn="b"/>
                      <a:r>
                        <a:rPr lang="en-IN" sz="1400" u="none" strike="noStrike" dirty="0" err="1">
                          <a:solidFill>
                            <a:srgbClr val="002060"/>
                          </a:solidFill>
                          <a:effectLst/>
                        </a:rPr>
                        <a:t>away_team_fifa_rank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2672251279"/>
                  </a:ext>
                </a:extLst>
              </a:tr>
            </a:tbl>
          </a:graphicData>
        </a:graphic>
      </p:graphicFrame>
      <p:graphicFrame>
        <p:nvGraphicFramePr>
          <p:cNvPr id="3" name="Table 2">
            <a:extLst>
              <a:ext uri="{FF2B5EF4-FFF2-40B4-BE49-F238E27FC236}">
                <a16:creationId xmlns:a16="http://schemas.microsoft.com/office/drawing/2014/main" id="{F0798156-48DD-FE87-9A03-B2F8BA3169A3}"/>
              </a:ext>
            </a:extLst>
          </p:cNvPr>
          <p:cNvGraphicFramePr>
            <a:graphicFrameLocks noGrp="1"/>
          </p:cNvGraphicFramePr>
          <p:nvPr>
            <p:extLst>
              <p:ext uri="{D42A27DB-BD31-4B8C-83A1-F6EECF244321}">
                <p14:modId xmlns:p14="http://schemas.microsoft.com/office/powerpoint/2010/main" val="3368453559"/>
              </p:ext>
            </p:extLst>
          </p:nvPr>
        </p:nvGraphicFramePr>
        <p:xfrm>
          <a:off x="4471384" y="3319133"/>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scores</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graphicFrame>
        <p:nvGraphicFramePr>
          <p:cNvPr id="4" name="Table 3">
            <a:extLst>
              <a:ext uri="{FF2B5EF4-FFF2-40B4-BE49-F238E27FC236}">
                <a16:creationId xmlns:a16="http://schemas.microsoft.com/office/drawing/2014/main" id="{8C97C6F2-CD9E-09B6-8584-9B0A48A12C26}"/>
              </a:ext>
            </a:extLst>
          </p:cNvPr>
          <p:cNvGraphicFramePr>
            <a:graphicFrameLocks noGrp="1"/>
          </p:cNvGraphicFramePr>
          <p:nvPr>
            <p:extLst>
              <p:ext uri="{D42A27DB-BD31-4B8C-83A1-F6EECF244321}">
                <p14:modId xmlns:p14="http://schemas.microsoft.com/office/powerpoint/2010/main" val="2054853115"/>
              </p:ext>
            </p:extLst>
          </p:nvPr>
        </p:nvGraphicFramePr>
        <p:xfrm>
          <a:off x="10605046" y="3294084"/>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goal difference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sp>
        <p:nvSpPr>
          <p:cNvPr id="5" name="TextBox 4">
            <a:extLst>
              <a:ext uri="{FF2B5EF4-FFF2-40B4-BE49-F238E27FC236}">
                <a16:creationId xmlns:a16="http://schemas.microsoft.com/office/drawing/2014/main" id="{78B04179-4FD3-95C4-D66D-CACB2D201B7E}"/>
              </a:ext>
            </a:extLst>
          </p:cNvPr>
          <p:cNvSpPr txBox="1"/>
          <p:nvPr/>
        </p:nvSpPr>
        <p:spPr>
          <a:xfrm>
            <a:off x="5069444" y="2363411"/>
            <a:ext cx="880754"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Won</a:t>
            </a:r>
          </a:p>
        </p:txBody>
      </p:sp>
      <p:sp>
        <p:nvSpPr>
          <p:cNvPr id="6" name="TextBox 5">
            <a:extLst>
              <a:ext uri="{FF2B5EF4-FFF2-40B4-BE49-F238E27FC236}">
                <a16:creationId xmlns:a16="http://schemas.microsoft.com/office/drawing/2014/main" id="{CF68C963-9D10-3830-51A9-91A6FAC5EF40}"/>
              </a:ext>
            </a:extLst>
          </p:cNvPr>
          <p:cNvSpPr txBox="1"/>
          <p:nvPr/>
        </p:nvSpPr>
        <p:spPr>
          <a:xfrm>
            <a:off x="6096000" y="2363411"/>
            <a:ext cx="2812180"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Prediction Passed</a:t>
            </a:r>
          </a:p>
        </p:txBody>
      </p:sp>
      <p:pic>
        <p:nvPicPr>
          <p:cNvPr id="10" name="Picture 9">
            <a:extLst>
              <a:ext uri="{FF2B5EF4-FFF2-40B4-BE49-F238E27FC236}">
                <a16:creationId xmlns:a16="http://schemas.microsoft.com/office/drawing/2014/main" id="{4E6D98A9-7A3A-FBE8-6398-577C8C6D5F3C}"/>
              </a:ext>
            </a:extLst>
          </p:cNvPr>
          <p:cNvPicPr>
            <a:picLocks noChangeAspect="1"/>
          </p:cNvPicPr>
          <p:nvPr/>
        </p:nvPicPr>
        <p:blipFill>
          <a:blip r:embed="rId6"/>
          <a:stretch>
            <a:fillRect/>
          </a:stretch>
        </p:blipFill>
        <p:spPr>
          <a:xfrm rot="5400000">
            <a:off x="5250342" y="5908088"/>
            <a:ext cx="215900" cy="571500"/>
          </a:xfrm>
          <a:prstGeom prst="rect">
            <a:avLst/>
          </a:prstGeom>
        </p:spPr>
      </p:pic>
      <p:sp>
        <p:nvSpPr>
          <p:cNvPr id="15" name="TextBox 14">
            <a:extLst>
              <a:ext uri="{FF2B5EF4-FFF2-40B4-BE49-F238E27FC236}">
                <a16:creationId xmlns:a16="http://schemas.microsoft.com/office/drawing/2014/main" id="{28ACDBA5-307E-5E5D-E147-DF32DDC8AC59}"/>
              </a:ext>
            </a:extLst>
          </p:cNvPr>
          <p:cNvSpPr txBox="1"/>
          <p:nvPr/>
        </p:nvSpPr>
        <p:spPr>
          <a:xfrm>
            <a:off x="1453484" y="904809"/>
            <a:ext cx="3738716" cy="338554"/>
          </a:xfrm>
          <a:prstGeom prst="rect">
            <a:avLst/>
          </a:prstGeom>
          <a:noFill/>
        </p:spPr>
        <p:txBody>
          <a:bodyPr wrap="none" rtlCol="0">
            <a:spAutoFit/>
          </a:bodyPr>
          <a:lstStyle/>
          <a:p>
            <a:r>
              <a:rPr lang="en-US" sz="1600" b="1" dirty="0">
                <a:solidFill>
                  <a:srgbClr val="002060"/>
                </a:solidFill>
                <a:latin typeface="Calibri" pitchFamily="34" charset="0"/>
              </a:rPr>
              <a:t>Quarter Finals – Netherlands </a:t>
            </a:r>
            <a:r>
              <a:rPr lang="en-US" sz="1600" b="1" dirty="0" err="1">
                <a:solidFill>
                  <a:srgbClr val="002060"/>
                </a:solidFill>
                <a:latin typeface="Calibri" pitchFamily="34" charset="0"/>
              </a:rPr>
              <a:t>vs</a:t>
            </a:r>
            <a:r>
              <a:rPr lang="en-US" sz="1600" b="1" dirty="0">
                <a:solidFill>
                  <a:srgbClr val="002060"/>
                </a:solidFill>
                <a:latin typeface="Calibri" pitchFamily="34" charset="0"/>
              </a:rPr>
              <a:t> Argentina</a:t>
            </a:r>
          </a:p>
        </p:txBody>
      </p:sp>
      <p:sp>
        <p:nvSpPr>
          <p:cNvPr id="16"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Live tracking / Match Simulation</a:t>
            </a:r>
          </a:p>
        </p:txBody>
      </p:sp>
      <p:pic>
        <p:nvPicPr>
          <p:cNvPr id="17"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38828"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2252" y="2182108"/>
            <a:ext cx="9144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6889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3EEF31-DAE7-8715-7954-823326193630}"/>
              </a:ext>
            </a:extLst>
          </p:cNvPr>
          <p:cNvGrpSpPr/>
          <p:nvPr/>
        </p:nvGrpSpPr>
        <p:grpSpPr>
          <a:xfrm>
            <a:off x="574349" y="1987215"/>
            <a:ext cx="4176514" cy="2148961"/>
            <a:chOff x="0" y="-82290"/>
            <a:chExt cx="4176514" cy="2148961"/>
          </a:xfrm>
        </p:grpSpPr>
        <p:sp>
          <p:nvSpPr>
            <p:cNvPr id="3" name="Rounded Rectangle 2">
              <a:extLst>
                <a:ext uri="{FF2B5EF4-FFF2-40B4-BE49-F238E27FC236}">
                  <a16:creationId xmlns:a16="http://schemas.microsoft.com/office/drawing/2014/main" id="{5975993C-EC42-9C6D-5D11-6EF789BF4379}"/>
                </a:ext>
              </a:extLst>
            </p:cNvPr>
            <p:cNvSpPr/>
            <p:nvPr/>
          </p:nvSpPr>
          <p:spPr>
            <a:xfrm>
              <a:off x="0" y="-82290"/>
              <a:ext cx="4176514" cy="2148961"/>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 name="Rounded Rectangle 4">
              <a:extLst>
                <a:ext uri="{FF2B5EF4-FFF2-40B4-BE49-F238E27FC236}">
                  <a16:creationId xmlns:a16="http://schemas.microsoft.com/office/drawing/2014/main" id="{3CF0BC34-69F8-F6E3-12EF-1B2B6B40ED9E}"/>
                </a:ext>
              </a:extLst>
            </p:cNvPr>
            <p:cNvSpPr txBox="1"/>
            <p:nvPr/>
          </p:nvSpPr>
          <p:spPr>
            <a:xfrm>
              <a:off x="47205" y="-35084"/>
              <a:ext cx="3712939" cy="15173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rgbClr val="002060"/>
                  </a:solidFill>
                  <a:latin typeface="+mn-lt"/>
                </a:rPr>
                <a:t>Business objectives</a:t>
              </a:r>
            </a:p>
            <a:p>
              <a:pPr marL="228600" lvl="1" indent="-228600" algn="l" defTabSz="889000">
                <a:lnSpc>
                  <a:spcPct val="90000"/>
                </a:lnSpc>
                <a:spcBef>
                  <a:spcPct val="0"/>
                </a:spcBef>
                <a:spcAft>
                  <a:spcPct val="15000"/>
                </a:spcAft>
                <a:buChar char="•"/>
              </a:pPr>
              <a:r>
                <a:rPr lang="en-US" sz="2000" kern="1200" dirty="0">
                  <a:solidFill>
                    <a:srgbClr val="002060"/>
                  </a:solidFill>
                  <a:latin typeface="+mn-lt"/>
                </a:rPr>
                <a:t>About the data set</a:t>
              </a:r>
            </a:p>
            <a:p>
              <a:pPr marL="228600" lvl="1" indent="-228600" algn="l" defTabSz="889000">
                <a:lnSpc>
                  <a:spcPct val="90000"/>
                </a:lnSpc>
                <a:spcBef>
                  <a:spcPct val="0"/>
                </a:spcBef>
                <a:spcAft>
                  <a:spcPct val="15000"/>
                </a:spcAft>
                <a:buChar char="•"/>
              </a:pPr>
              <a:r>
                <a:rPr lang="en-US" sz="2000" kern="1200" dirty="0">
                  <a:solidFill>
                    <a:srgbClr val="002060"/>
                  </a:solidFill>
                  <a:latin typeface="+mn-lt"/>
                </a:rPr>
                <a:t>Data type transformation</a:t>
              </a:r>
            </a:p>
            <a:p>
              <a:pPr marL="228600" lvl="1" indent="-228600" algn="l" defTabSz="889000">
                <a:lnSpc>
                  <a:spcPct val="90000"/>
                </a:lnSpc>
                <a:spcBef>
                  <a:spcPct val="0"/>
                </a:spcBef>
                <a:spcAft>
                  <a:spcPct val="15000"/>
                </a:spcAft>
                <a:buChar char="•"/>
              </a:pPr>
              <a:r>
                <a:rPr lang="en-US" sz="2000" kern="1200" dirty="0">
                  <a:solidFill>
                    <a:srgbClr val="002060"/>
                  </a:solidFill>
                  <a:latin typeface="+mn-lt"/>
                </a:rPr>
                <a:t>Treating </a:t>
              </a:r>
              <a:r>
                <a:rPr lang="en-US" sz="2000" kern="1200" dirty="0" err="1">
                  <a:solidFill>
                    <a:srgbClr val="002060"/>
                  </a:solidFill>
                  <a:latin typeface="+mn-lt"/>
                </a:rPr>
                <a:t>NaNs</a:t>
              </a:r>
              <a:endParaRPr lang="en-US" sz="2000" kern="1200" dirty="0">
                <a:solidFill>
                  <a:srgbClr val="002060"/>
                </a:solidFill>
                <a:latin typeface="+mn-lt"/>
              </a:endParaRPr>
            </a:p>
            <a:p>
              <a:pPr marL="228600" lvl="1" indent="-228600" algn="l" defTabSz="889000">
                <a:lnSpc>
                  <a:spcPct val="90000"/>
                </a:lnSpc>
                <a:spcBef>
                  <a:spcPct val="0"/>
                </a:spcBef>
                <a:spcAft>
                  <a:spcPct val="15000"/>
                </a:spcAft>
                <a:buChar char="•"/>
              </a:pPr>
              <a:r>
                <a:rPr lang="en-US" sz="2000" kern="1200" dirty="0">
                  <a:solidFill>
                    <a:srgbClr val="002060"/>
                  </a:solidFill>
                  <a:latin typeface="+mn-lt"/>
                </a:rPr>
                <a:t>Treating Outliers  </a:t>
              </a:r>
            </a:p>
            <a:p>
              <a:pPr marL="114300" lvl="1" indent="-114300" algn="l" defTabSz="622300">
                <a:lnSpc>
                  <a:spcPct val="90000"/>
                </a:lnSpc>
                <a:spcBef>
                  <a:spcPct val="0"/>
                </a:spcBef>
                <a:spcAft>
                  <a:spcPct val="15000"/>
                </a:spcAft>
                <a:buChar char="•"/>
              </a:pPr>
              <a:endParaRPr lang="en-US" sz="1400" kern="1200" dirty="0">
                <a:solidFill>
                  <a:srgbClr val="002060"/>
                </a:solidFill>
                <a:latin typeface="+mn-lt"/>
              </a:endParaRPr>
            </a:p>
          </p:txBody>
        </p:sp>
      </p:grpSp>
      <p:sp>
        <p:nvSpPr>
          <p:cNvPr id="5" name="Title 25">
            <a:extLst>
              <a:ext uri="{FF2B5EF4-FFF2-40B4-BE49-F238E27FC236}">
                <a16:creationId xmlns:a16="http://schemas.microsoft.com/office/drawing/2014/main" id="{27ED0F80-138B-4A4E-B34B-8C68CC474DC4}"/>
              </a:ext>
            </a:extLst>
          </p:cNvPr>
          <p:cNvSpPr txBox="1">
            <a:spLocks/>
          </p:cNvSpPr>
          <p:nvPr/>
        </p:nvSpPr>
        <p:spPr>
          <a:xfrm>
            <a:off x="1298713" y="173718"/>
            <a:ext cx="9967914" cy="487903"/>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r>
              <a:rPr lang="en-US" dirty="0">
                <a:solidFill>
                  <a:srgbClr val="002060"/>
                </a:solidFill>
                <a:latin typeface="+mn-lt"/>
              </a:rPr>
              <a:t>Presentation headway</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3477" y="173718"/>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888687" y="3745555"/>
            <a:ext cx="1862176" cy="307777"/>
          </a:xfrm>
          <a:prstGeom prst="rect">
            <a:avLst/>
          </a:prstGeom>
          <a:noFill/>
        </p:spPr>
        <p:txBody>
          <a:bodyPr wrap="none" rtlCol="0">
            <a:spAutoFit/>
          </a:bodyPr>
          <a:lstStyle/>
          <a:p>
            <a:r>
              <a:rPr lang="en-US" sz="1400" i="1" dirty="0">
                <a:solidFill>
                  <a:srgbClr val="002060"/>
                </a:solidFill>
              </a:rPr>
              <a:t>By </a:t>
            </a:r>
            <a:r>
              <a:rPr lang="en-US" sz="1400" i="1" dirty="0" err="1">
                <a:solidFill>
                  <a:srgbClr val="002060"/>
                </a:solidFill>
              </a:rPr>
              <a:t>Dheeraj</a:t>
            </a:r>
            <a:r>
              <a:rPr lang="en-US" sz="1400" i="1" dirty="0">
                <a:solidFill>
                  <a:srgbClr val="002060"/>
                </a:solidFill>
              </a:rPr>
              <a:t> &amp; </a:t>
            </a:r>
            <a:r>
              <a:rPr lang="en-US" sz="1400" i="1" dirty="0" err="1">
                <a:solidFill>
                  <a:srgbClr val="002060"/>
                </a:solidFill>
              </a:rPr>
              <a:t>Shubham</a:t>
            </a:r>
            <a:endParaRPr lang="en-US" sz="1400" i="1" dirty="0">
              <a:solidFill>
                <a:srgbClr val="002060"/>
              </a:solidFill>
            </a:endParaRPr>
          </a:p>
        </p:txBody>
      </p:sp>
    </p:spTree>
    <p:extLst>
      <p:ext uri="{BB962C8B-B14F-4D97-AF65-F5344CB8AC3E}">
        <p14:creationId xmlns:p14="http://schemas.microsoft.com/office/powerpoint/2010/main" val="2911742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pic>
        <p:nvPicPr>
          <p:cNvPr id="17410" name="Picture 2">
            <a:extLst>
              <a:ext uri="{FF2B5EF4-FFF2-40B4-BE49-F238E27FC236}">
                <a16:creationId xmlns:a16="http://schemas.microsoft.com/office/drawing/2014/main" id="{59DC141B-E07F-1B32-185B-C5DD27C15E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416" y="1191378"/>
            <a:ext cx="9947611" cy="2237621"/>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DB09F707-ED16-2B6C-A790-C417D59FC4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3606" y="3415749"/>
            <a:ext cx="5466285" cy="3022878"/>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B11729E0-F234-1259-89F5-9147E4EA19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569" y="3415747"/>
            <a:ext cx="5300869" cy="30228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51423E93-E23B-2FF9-787D-BF356C3AD5FF}"/>
              </a:ext>
            </a:extLst>
          </p:cNvPr>
          <p:cNvGraphicFramePr>
            <a:graphicFrameLocks noGrp="1"/>
          </p:cNvGraphicFramePr>
          <p:nvPr>
            <p:extLst>
              <p:ext uri="{D42A27DB-BD31-4B8C-83A1-F6EECF244321}">
                <p14:modId xmlns:p14="http://schemas.microsoft.com/office/powerpoint/2010/main" val="1486221348"/>
              </p:ext>
            </p:extLst>
          </p:nvPr>
        </p:nvGraphicFramePr>
        <p:xfrm>
          <a:off x="8497954" y="211023"/>
          <a:ext cx="2643847" cy="455648"/>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3097924954"/>
                    </a:ext>
                  </a:extLst>
                </a:gridCol>
              </a:tblGrid>
              <a:tr h="227824">
                <a:tc>
                  <a:txBody>
                    <a:bodyPr/>
                    <a:lstStyle/>
                    <a:p>
                      <a:pPr algn="l" fontAlgn="b"/>
                      <a:r>
                        <a:rPr lang="en-IN" sz="1400" u="none" strike="noStrike" dirty="0" err="1">
                          <a:solidFill>
                            <a:srgbClr val="002060"/>
                          </a:solidFill>
                          <a:effectLst/>
                        </a:rPr>
                        <a:t>home_team_fifa_rank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76321608"/>
                  </a:ext>
                </a:extLst>
              </a:tr>
              <a:tr h="227824">
                <a:tc>
                  <a:txBody>
                    <a:bodyPr/>
                    <a:lstStyle/>
                    <a:p>
                      <a:pPr algn="l" fontAlgn="b"/>
                      <a:r>
                        <a:rPr lang="en-IN" sz="1400" u="none" strike="noStrike" dirty="0" err="1">
                          <a:solidFill>
                            <a:srgbClr val="002060"/>
                          </a:solidFill>
                          <a:effectLst/>
                        </a:rPr>
                        <a:t>away_team_fifa_rank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2672251279"/>
                  </a:ext>
                </a:extLst>
              </a:tr>
            </a:tbl>
          </a:graphicData>
        </a:graphic>
      </p:graphicFrame>
      <p:graphicFrame>
        <p:nvGraphicFramePr>
          <p:cNvPr id="3" name="Table 2">
            <a:extLst>
              <a:ext uri="{FF2B5EF4-FFF2-40B4-BE49-F238E27FC236}">
                <a16:creationId xmlns:a16="http://schemas.microsoft.com/office/drawing/2014/main" id="{0A83545A-CA28-A666-9C2F-60C25B1CC7FB}"/>
              </a:ext>
            </a:extLst>
          </p:cNvPr>
          <p:cNvGraphicFramePr>
            <a:graphicFrameLocks noGrp="1"/>
          </p:cNvGraphicFramePr>
          <p:nvPr>
            <p:extLst>
              <p:ext uri="{D42A27DB-BD31-4B8C-83A1-F6EECF244321}">
                <p14:modId xmlns:p14="http://schemas.microsoft.com/office/powerpoint/2010/main" val="1347002835"/>
              </p:ext>
            </p:extLst>
          </p:nvPr>
        </p:nvGraphicFramePr>
        <p:xfrm>
          <a:off x="4530759" y="3259756"/>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scores</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graphicFrame>
        <p:nvGraphicFramePr>
          <p:cNvPr id="4" name="Table 3">
            <a:extLst>
              <a:ext uri="{FF2B5EF4-FFF2-40B4-BE49-F238E27FC236}">
                <a16:creationId xmlns:a16="http://schemas.microsoft.com/office/drawing/2014/main" id="{6B3AEC1E-2E07-A47B-F72E-C8034C4C453B}"/>
              </a:ext>
            </a:extLst>
          </p:cNvPr>
          <p:cNvGraphicFramePr>
            <a:graphicFrameLocks noGrp="1"/>
          </p:cNvGraphicFramePr>
          <p:nvPr>
            <p:extLst>
              <p:ext uri="{D42A27DB-BD31-4B8C-83A1-F6EECF244321}">
                <p14:modId xmlns:p14="http://schemas.microsoft.com/office/powerpoint/2010/main" val="2201499897"/>
              </p:ext>
            </p:extLst>
          </p:nvPr>
        </p:nvGraphicFramePr>
        <p:xfrm>
          <a:off x="10735674" y="3246583"/>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goal difference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sp>
        <p:nvSpPr>
          <p:cNvPr id="5" name="TextBox 4">
            <a:extLst>
              <a:ext uri="{FF2B5EF4-FFF2-40B4-BE49-F238E27FC236}">
                <a16:creationId xmlns:a16="http://schemas.microsoft.com/office/drawing/2014/main" id="{1F877018-F787-7812-6F98-3BDB349CD9F5}"/>
              </a:ext>
            </a:extLst>
          </p:cNvPr>
          <p:cNvSpPr txBox="1"/>
          <p:nvPr/>
        </p:nvSpPr>
        <p:spPr>
          <a:xfrm>
            <a:off x="2426471" y="2394565"/>
            <a:ext cx="880754"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Won</a:t>
            </a:r>
          </a:p>
        </p:txBody>
      </p:sp>
      <p:sp>
        <p:nvSpPr>
          <p:cNvPr id="6" name="TextBox 5">
            <a:extLst>
              <a:ext uri="{FF2B5EF4-FFF2-40B4-BE49-F238E27FC236}">
                <a16:creationId xmlns:a16="http://schemas.microsoft.com/office/drawing/2014/main" id="{08C0B205-0EC0-B161-D204-2C291596E5E5}"/>
              </a:ext>
            </a:extLst>
          </p:cNvPr>
          <p:cNvSpPr txBox="1"/>
          <p:nvPr/>
        </p:nvSpPr>
        <p:spPr>
          <a:xfrm>
            <a:off x="3409680" y="2394565"/>
            <a:ext cx="2674707" cy="523220"/>
          </a:xfrm>
          <a:prstGeom prst="rect">
            <a:avLst/>
          </a:prstGeom>
          <a:solidFill>
            <a:schemeClr val="accent2">
              <a:lumMod val="40000"/>
              <a:lumOff val="60000"/>
            </a:schemeClr>
          </a:solidFill>
        </p:spPr>
        <p:txBody>
          <a:bodyPr wrap="none" rtlCol="0">
            <a:spAutoFit/>
          </a:bodyPr>
          <a:lstStyle/>
          <a:p>
            <a:r>
              <a:rPr lang="en-US" sz="2800" b="1" dirty="0">
                <a:solidFill>
                  <a:schemeClr val="bg1"/>
                </a:solidFill>
              </a:rPr>
              <a:t>Prediction Failed</a:t>
            </a:r>
          </a:p>
        </p:txBody>
      </p:sp>
      <p:pic>
        <p:nvPicPr>
          <p:cNvPr id="7" name="Picture 6">
            <a:extLst>
              <a:ext uri="{FF2B5EF4-FFF2-40B4-BE49-F238E27FC236}">
                <a16:creationId xmlns:a16="http://schemas.microsoft.com/office/drawing/2014/main" id="{24753088-BD29-14C2-9359-8F30EF8B5EB9}"/>
              </a:ext>
            </a:extLst>
          </p:cNvPr>
          <p:cNvPicPr>
            <a:picLocks noChangeAspect="1"/>
          </p:cNvPicPr>
          <p:nvPr/>
        </p:nvPicPr>
        <p:blipFill>
          <a:blip r:embed="rId8"/>
          <a:stretch>
            <a:fillRect/>
          </a:stretch>
        </p:blipFill>
        <p:spPr>
          <a:xfrm rot="5400000">
            <a:off x="5440288" y="6025230"/>
            <a:ext cx="152400" cy="469900"/>
          </a:xfrm>
          <a:prstGeom prst="rect">
            <a:avLst/>
          </a:prstGeom>
        </p:spPr>
      </p:pic>
      <p:sp>
        <p:nvSpPr>
          <p:cNvPr id="15" name="TextBox 14">
            <a:extLst>
              <a:ext uri="{FF2B5EF4-FFF2-40B4-BE49-F238E27FC236}">
                <a16:creationId xmlns:a16="http://schemas.microsoft.com/office/drawing/2014/main" id="{28ACDBA5-307E-5E5D-E147-DF32DDC8AC59}"/>
              </a:ext>
            </a:extLst>
          </p:cNvPr>
          <p:cNvSpPr txBox="1"/>
          <p:nvPr/>
        </p:nvSpPr>
        <p:spPr>
          <a:xfrm>
            <a:off x="1453484" y="904809"/>
            <a:ext cx="3314690" cy="338554"/>
          </a:xfrm>
          <a:prstGeom prst="rect">
            <a:avLst/>
          </a:prstGeom>
          <a:noFill/>
        </p:spPr>
        <p:txBody>
          <a:bodyPr wrap="none" rtlCol="0">
            <a:spAutoFit/>
          </a:bodyPr>
          <a:lstStyle/>
          <a:p>
            <a:r>
              <a:rPr lang="en-US" sz="1600" b="1" dirty="0">
                <a:solidFill>
                  <a:srgbClr val="002060"/>
                </a:solidFill>
                <a:latin typeface="Calibri" pitchFamily="34" charset="0"/>
              </a:rPr>
              <a:t>Quarter Finals – </a:t>
            </a:r>
            <a:r>
              <a:rPr lang="en-US" sz="1600" b="1" dirty="0" err="1">
                <a:solidFill>
                  <a:srgbClr val="002060"/>
                </a:solidFill>
                <a:latin typeface="Calibri" pitchFamily="34" charset="0"/>
              </a:rPr>
              <a:t>Morroco</a:t>
            </a:r>
            <a:r>
              <a:rPr lang="en-US" sz="1600" b="1" dirty="0">
                <a:solidFill>
                  <a:srgbClr val="002060"/>
                </a:solidFill>
                <a:latin typeface="Calibri" pitchFamily="34" charset="0"/>
              </a:rPr>
              <a:t> </a:t>
            </a:r>
            <a:r>
              <a:rPr lang="en-US" sz="1600" b="1" dirty="0" err="1">
                <a:solidFill>
                  <a:srgbClr val="002060"/>
                </a:solidFill>
                <a:latin typeface="Calibri" pitchFamily="34" charset="0"/>
              </a:rPr>
              <a:t>vs</a:t>
            </a:r>
            <a:r>
              <a:rPr lang="en-US" sz="1600" b="1" dirty="0">
                <a:solidFill>
                  <a:srgbClr val="002060"/>
                </a:solidFill>
                <a:latin typeface="Calibri" pitchFamily="34" charset="0"/>
              </a:rPr>
              <a:t> Portugal</a:t>
            </a:r>
          </a:p>
        </p:txBody>
      </p:sp>
      <p:sp>
        <p:nvSpPr>
          <p:cNvPr id="16"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Live tracking / Match Simulation</a:t>
            </a:r>
          </a:p>
        </p:txBody>
      </p:sp>
      <p:pic>
        <p:nvPicPr>
          <p:cNvPr id="17"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828"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0889" y="2218025"/>
            <a:ext cx="8858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2873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272D05E5-EE92-4C5C-8280-4DBC2EC7B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104" y="1411608"/>
            <a:ext cx="9687339" cy="2136659"/>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C036CA86-F01C-5DE8-93E8-C86FA6913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8077" y="3643464"/>
            <a:ext cx="4980589" cy="2763968"/>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E481F406-4EEA-422A-E198-00478165F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58" y="3643464"/>
            <a:ext cx="4846847" cy="27639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4F4C9CEA-92EA-1761-94A0-0FEF0A4E8ADA}"/>
              </a:ext>
            </a:extLst>
          </p:cNvPr>
          <p:cNvGraphicFramePr>
            <a:graphicFrameLocks noGrp="1"/>
          </p:cNvGraphicFramePr>
          <p:nvPr>
            <p:extLst>
              <p:ext uri="{D42A27DB-BD31-4B8C-83A1-F6EECF244321}">
                <p14:modId xmlns:p14="http://schemas.microsoft.com/office/powerpoint/2010/main" val="1554432029"/>
              </p:ext>
            </p:extLst>
          </p:nvPr>
        </p:nvGraphicFramePr>
        <p:xfrm>
          <a:off x="8471450" y="211023"/>
          <a:ext cx="2643847" cy="455648"/>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3097924954"/>
                    </a:ext>
                  </a:extLst>
                </a:gridCol>
              </a:tblGrid>
              <a:tr h="227824">
                <a:tc>
                  <a:txBody>
                    <a:bodyPr/>
                    <a:lstStyle/>
                    <a:p>
                      <a:pPr algn="l" fontAlgn="b"/>
                      <a:r>
                        <a:rPr lang="en-IN" sz="1400" u="none" strike="noStrike" dirty="0" err="1">
                          <a:solidFill>
                            <a:srgbClr val="002060"/>
                          </a:solidFill>
                          <a:effectLst/>
                        </a:rPr>
                        <a:t>home_team_fifa_rank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76321608"/>
                  </a:ext>
                </a:extLst>
              </a:tr>
              <a:tr h="227824">
                <a:tc>
                  <a:txBody>
                    <a:bodyPr/>
                    <a:lstStyle/>
                    <a:p>
                      <a:pPr algn="l" fontAlgn="b"/>
                      <a:r>
                        <a:rPr lang="en-IN" sz="1400" u="none" strike="noStrike" dirty="0" err="1">
                          <a:solidFill>
                            <a:srgbClr val="002060"/>
                          </a:solidFill>
                          <a:effectLst/>
                        </a:rPr>
                        <a:t>away_team_fifa_rank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2672251279"/>
                  </a:ext>
                </a:extLst>
              </a:tr>
            </a:tbl>
          </a:graphicData>
        </a:graphic>
      </p:graphicFrame>
      <p:graphicFrame>
        <p:nvGraphicFramePr>
          <p:cNvPr id="3" name="Table 2">
            <a:extLst>
              <a:ext uri="{FF2B5EF4-FFF2-40B4-BE49-F238E27FC236}">
                <a16:creationId xmlns:a16="http://schemas.microsoft.com/office/drawing/2014/main" id="{4543DE1E-5D43-7168-16DD-4F7D47A2B861}"/>
              </a:ext>
            </a:extLst>
          </p:cNvPr>
          <p:cNvGraphicFramePr>
            <a:graphicFrameLocks noGrp="1"/>
          </p:cNvGraphicFramePr>
          <p:nvPr>
            <p:extLst>
              <p:ext uri="{D42A27DB-BD31-4B8C-83A1-F6EECF244321}">
                <p14:modId xmlns:p14="http://schemas.microsoft.com/office/powerpoint/2010/main" val="2206223011"/>
              </p:ext>
            </p:extLst>
          </p:nvPr>
        </p:nvGraphicFramePr>
        <p:xfrm>
          <a:off x="4287580" y="3507415"/>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scores</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graphicFrame>
        <p:nvGraphicFramePr>
          <p:cNvPr id="4" name="Table 3">
            <a:extLst>
              <a:ext uri="{FF2B5EF4-FFF2-40B4-BE49-F238E27FC236}">
                <a16:creationId xmlns:a16="http://schemas.microsoft.com/office/drawing/2014/main" id="{BEA18459-2510-827B-4CB2-795FCF63390F}"/>
              </a:ext>
            </a:extLst>
          </p:cNvPr>
          <p:cNvGraphicFramePr>
            <a:graphicFrameLocks noGrp="1"/>
          </p:cNvGraphicFramePr>
          <p:nvPr>
            <p:extLst>
              <p:ext uri="{D42A27DB-BD31-4B8C-83A1-F6EECF244321}">
                <p14:modId xmlns:p14="http://schemas.microsoft.com/office/powerpoint/2010/main" val="263591367"/>
              </p:ext>
            </p:extLst>
          </p:nvPr>
        </p:nvGraphicFramePr>
        <p:xfrm>
          <a:off x="10480621" y="3482366"/>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goal difference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sp>
        <p:nvSpPr>
          <p:cNvPr id="5" name="TextBox 4">
            <a:extLst>
              <a:ext uri="{FF2B5EF4-FFF2-40B4-BE49-F238E27FC236}">
                <a16:creationId xmlns:a16="http://schemas.microsoft.com/office/drawing/2014/main" id="{7AC806F6-3922-62D0-131C-7A6617FD23BC}"/>
              </a:ext>
            </a:extLst>
          </p:cNvPr>
          <p:cNvSpPr txBox="1"/>
          <p:nvPr/>
        </p:nvSpPr>
        <p:spPr>
          <a:xfrm>
            <a:off x="3728403" y="2599540"/>
            <a:ext cx="880754"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Won</a:t>
            </a:r>
          </a:p>
        </p:txBody>
      </p:sp>
      <p:sp>
        <p:nvSpPr>
          <p:cNvPr id="6" name="TextBox 5">
            <a:extLst>
              <a:ext uri="{FF2B5EF4-FFF2-40B4-BE49-F238E27FC236}">
                <a16:creationId xmlns:a16="http://schemas.microsoft.com/office/drawing/2014/main" id="{993B0A17-10B0-62AE-F501-D4F014E775F0}"/>
              </a:ext>
            </a:extLst>
          </p:cNvPr>
          <p:cNvSpPr txBox="1"/>
          <p:nvPr/>
        </p:nvSpPr>
        <p:spPr>
          <a:xfrm>
            <a:off x="4796456" y="2603870"/>
            <a:ext cx="2812180"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Prediction Passed</a:t>
            </a:r>
          </a:p>
        </p:txBody>
      </p:sp>
      <p:pic>
        <p:nvPicPr>
          <p:cNvPr id="7" name="Picture 6">
            <a:extLst>
              <a:ext uri="{FF2B5EF4-FFF2-40B4-BE49-F238E27FC236}">
                <a16:creationId xmlns:a16="http://schemas.microsoft.com/office/drawing/2014/main" id="{CC90BF67-CF8B-B42E-C520-4D84FC1CD946}"/>
              </a:ext>
            </a:extLst>
          </p:cNvPr>
          <p:cNvPicPr>
            <a:picLocks noChangeAspect="1"/>
          </p:cNvPicPr>
          <p:nvPr/>
        </p:nvPicPr>
        <p:blipFill>
          <a:blip r:embed="rId6"/>
          <a:stretch>
            <a:fillRect/>
          </a:stretch>
        </p:blipFill>
        <p:spPr>
          <a:xfrm rot="5400000">
            <a:off x="5141205" y="6052740"/>
            <a:ext cx="152400" cy="469900"/>
          </a:xfrm>
          <a:prstGeom prst="rect">
            <a:avLst/>
          </a:prstGeom>
        </p:spPr>
      </p:pic>
      <p:sp>
        <p:nvSpPr>
          <p:cNvPr id="15" name="TextBox 14">
            <a:extLst>
              <a:ext uri="{FF2B5EF4-FFF2-40B4-BE49-F238E27FC236}">
                <a16:creationId xmlns:a16="http://schemas.microsoft.com/office/drawing/2014/main" id="{28ACDBA5-307E-5E5D-E147-DF32DDC8AC59}"/>
              </a:ext>
            </a:extLst>
          </p:cNvPr>
          <p:cNvSpPr txBox="1"/>
          <p:nvPr/>
        </p:nvSpPr>
        <p:spPr>
          <a:xfrm>
            <a:off x="1453484" y="904809"/>
            <a:ext cx="3100977" cy="338554"/>
          </a:xfrm>
          <a:prstGeom prst="rect">
            <a:avLst/>
          </a:prstGeom>
          <a:noFill/>
        </p:spPr>
        <p:txBody>
          <a:bodyPr wrap="none" rtlCol="0">
            <a:spAutoFit/>
          </a:bodyPr>
          <a:lstStyle/>
          <a:p>
            <a:r>
              <a:rPr lang="en-US" sz="1600" b="1" dirty="0">
                <a:solidFill>
                  <a:srgbClr val="002060"/>
                </a:solidFill>
                <a:latin typeface="Calibri" pitchFamily="34" charset="0"/>
              </a:rPr>
              <a:t>Quarter Finals – England </a:t>
            </a:r>
            <a:r>
              <a:rPr lang="en-US" sz="1600" b="1" dirty="0" err="1">
                <a:solidFill>
                  <a:srgbClr val="002060"/>
                </a:solidFill>
                <a:latin typeface="Calibri" pitchFamily="34" charset="0"/>
              </a:rPr>
              <a:t>vs</a:t>
            </a:r>
            <a:r>
              <a:rPr lang="en-US" sz="1600" b="1" dirty="0">
                <a:solidFill>
                  <a:srgbClr val="002060"/>
                </a:solidFill>
                <a:latin typeface="Calibri" pitchFamily="34" charset="0"/>
              </a:rPr>
              <a:t> France</a:t>
            </a:r>
          </a:p>
        </p:txBody>
      </p:sp>
      <p:sp>
        <p:nvSpPr>
          <p:cNvPr id="16"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Live tracking / Match Simulation</a:t>
            </a:r>
          </a:p>
        </p:txBody>
      </p:sp>
      <p:pic>
        <p:nvPicPr>
          <p:cNvPr id="17"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38828"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FIFA World Cup 2022 | Full France squad and schedule - The Hindu">
            <a:extLst>
              <a:ext uri="{FF2B5EF4-FFF2-40B4-BE49-F238E27FC236}">
                <a16:creationId xmlns:a16="http://schemas.microsoft.com/office/drawing/2014/main" id="{901A58D9-0CC8-4A6A-47A0-3D06D92589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2015" y="2534452"/>
            <a:ext cx="973294" cy="647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0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D6F09F71-7142-99A4-3A16-EB0A70DB5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227" y="1128655"/>
            <a:ext cx="10429461" cy="2300343"/>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a:extLst>
              <a:ext uri="{FF2B5EF4-FFF2-40B4-BE49-F238E27FC236}">
                <a16:creationId xmlns:a16="http://schemas.microsoft.com/office/drawing/2014/main" id="{987843C4-9289-F2EA-50B4-C07C6ADF8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14" y="3482006"/>
            <a:ext cx="5211553" cy="289214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5F42B384-3E91-CDEB-7150-EF8FD44E7D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576" y="3482006"/>
            <a:ext cx="5071607" cy="28921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3E33596-3D36-ABD3-2C74-FECB929BFFFE}"/>
              </a:ext>
            </a:extLst>
          </p:cNvPr>
          <p:cNvGraphicFramePr>
            <a:graphicFrameLocks noGrp="1"/>
          </p:cNvGraphicFramePr>
          <p:nvPr>
            <p:extLst>
              <p:ext uri="{D42A27DB-BD31-4B8C-83A1-F6EECF244321}">
                <p14:modId xmlns:p14="http://schemas.microsoft.com/office/powerpoint/2010/main" val="2437950978"/>
              </p:ext>
            </p:extLst>
          </p:nvPr>
        </p:nvGraphicFramePr>
        <p:xfrm>
          <a:off x="8524458" y="211023"/>
          <a:ext cx="2643847" cy="455648"/>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3097924954"/>
                    </a:ext>
                  </a:extLst>
                </a:gridCol>
              </a:tblGrid>
              <a:tr h="227824">
                <a:tc>
                  <a:txBody>
                    <a:bodyPr/>
                    <a:lstStyle/>
                    <a:p>
                      <a:pPr algn="l" fontAlgn="b"/>
                      <a:r>
                        <a:rPr lang="en-IN" sz="1400" u="none" strike="noStrike" dirty="0" err="1">
                          <a:solidFill>
                            <a:srgbClr val="002060"/>
                          </a:solidFill>
                          <a:effectLst/>
                        </a:rPr>
                        <a:t>home_team_fifa_rank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76321608"/>
                  </a:ext>
                </a:extLst>
              </a:tr>
              <a:tr h="227824">
                <a:tc>
                  <a:txBody>
                    <a:bodyPr/>
                    <a:lstStyle/>
                    <a:p>
                      <a:pPr algn="l" fontAlgn="b"/>
                      <a:r>
                        <a:rPr lang="en-IN" sz="1400" u="none" strike="noStrike" dirty="0" err="1">
                          <a:solidFill>
                            <a:srgbClr val="002060"/>
                          </a:solidFill>
                          <a:effectLst/>
                        </a:rPr>
                        <a:t>away_team_fifa_rank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2672251279"/>
                  </a:ext>
                </a:extLst>
              </a:tr>
            </a:tbl>
          </a:graphicData>
        </a:graphic>
      </p:graphicFrame>
      <p:graphicFrame>
        <p:nvGraphicFramePr>
          <p:cNvPr id="3" name="Table 2">
            <a:extLst>
              <a:ext uri="{FF2B5EF4-FFF2-40B4-BE49-F238E27FC236}">
                <a16:creationId xmlns:a16="http://schemas.microsoft.com/office/drawing/2014/main" id="{DABEEA38-E26C-A34E-0425-A454430D28D6}"/>
              </a:ext>
            </a:extLst>
          </p:cNvPr>
          <p:cNvGraphicFramePr>
            <a:graphicFrameLocks noGrp="1"/>
          </p:cNvGraphicFramePr>
          <p:nvPr>
            <p:extLst>
              <p:ext uri="{D42A27DB-BD31-4B8C-83A1-F6EECF244321}">
                <p14:modId xmlns:p14="http://schemas.microsoft.com/office/powerpoint/2010/main" val="3222547463"/>
              </p:ext>
            </p:extLst>
          </p:nvPr>
        </p:nvGraphicFramePr>
        <p:xfrm>
          <a:off x="4377822" y="3311444"/>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scores</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graphicFrame>
        <p:nvGraphicFramePr>
          <p:cNvPr id="4" name="Table 3">
            <a:extLst>
              <a:ext uri="{FF2B5EF4-FFF2-40B4-BE49-F238E27FC236}">
                <a16:creationId xmlns:a16="http://schemas.microsoft.com/office/drawing/2014/main" id="{836FED2F-2A8F-DAB3-583A-0DAA5195D19A}"/>
              </a:ext>
            </a:extLst>
          </p:cNvPr>
          <p:cNvGraphicFramePr>
            <a:graphicFrameLocks noGrp="1"/>
          </p:cNvGraphicFramePr>
          <p:nvPr>
            <p:extLst>
              <p:ext uri="{D42A27DB-BD31-4B8C-83A1-F6EECF244321}">
                <p14:modId xmlns:p14="http://schemas.microsoft.com/office/powerpoint/2010/main" val="4207851242"/>
              </p:ext>
            </p:extLst>
          </p:nvPr>
        </p:nvGraphicFramePr>
        <p:xfrm>
          <a:off x="10540511" y="3347092"/>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goal difference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sp>
        <p:nvSpPr>
          <p:cNvPr id="5" name="TextBox 4">
            <a:extLst>
              <a:ext uri="{FF2B5EF4-FFF2-40B4-BE49-F238E27FC236}">
                <a16:creationId xmlns:a16="http://schemas.microsoft.com/office/drawing/2014/main" id="{B7588D2E-1732-EA13-A7C1-0EE42F0FBA36}"/>
              </a:ext>
            </a:extLst>
          </p:cNvPr>
          <p:cNvSpPr txBox="1"/>
          <p:nvPr/>
        </p:nvSpPr>
        <p:spPr>
          <a:xfrm>
            <a:off x="4843137" y="2456442"/>
            <a:ext cx="880754"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Won</a:t>
            </a:r>
          </a:p>
        </p:txBody>
      </p:sp>
      <p:sp>
        <p:nvSpPr>
          <p:cNvPr id="6" name="TextBox 5">
            <a:extLst>
              <a:ext uri="{FF2B5EF4-FFF2-40B4-BE49-F238E27FC236}">
                <a16:creationId xmlns:a16="http://schemas.microsoft.com/office/drawing/2014/main" id="{050A4CA1-A0BF-6834-6839-8E379D898266}"/>
              </a:ext>
            </a:extLst>
          </p:cNvPr>
          <p:cNvSpPr txBox="1"/>
          <p:nvPr/>
        </p:nvSpPr>
        <p:spPr>
          <a:xfrm>
            <a:off x="5980304" y="2456442"/>
            <a:ext cx="2812180"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Prediction Passed</a:t>
            </a:r>
          </a:p>
        </p:txBody>
      </p:sp>
      <p:pic>
        <p:nvPicPr>
          <p:cNvPr id="7" name="Picture 6">
            <a:extLst>
              <a:ext uri="{FF2B5EF4-FFF2-40B4-BE49-F238E27FC236}">
                <a16:creationId xmlns:a16="http://schemas.microsoft.com/office/drawing/2014/main" id="{E5E751C7-1BB0-1921-1578-20B9DFEE6C4E}"/>
              </a:ext>
            </a:extLst>
          </p:cNvPr>
          <p:cNvPicPr>
            <a:picLocks noChangeAspect="1"/>
          </p:cNvPicPr>
          <p:nvPr/>
        </p:nvPicPr>
        <p:blipFill>
          <a:blip r:embed="rId6"/>
          <a:stretch>
            <a:fillRect/>
          </a:stretch>
        </p:blipFill>
        <p:spPr>
          <a:xfrm rot="5400000">
            <a:off x="5196428" y="6049784"/>
            <a:ext cx="174171" cy="464456"/>
          </a:xfrm>
          <a:prstGeom prst="rect">
            <a:avLst/>
          </a:prstGeom>
        </p:spPr>
      </p:pic>
      <p:sp>
        <p:nvSpPr>
          <p:cNvPr id="15" name="TextBox 14">
            <a:extLst>
              <a:ext uri="{FF2B5EF4-FFF2-40B4-BE49-F238E27FC236}">
                <a16:creationId xmlns:a16="http://schemas.microsoft.com/office/drawing/2014/main" id="{28ACDBA5-307E-5E5D-E147-DF32DDC8AC59}"/>
              </a:ext>
            </a:extLst>
          </p:cNvPr>
          <p:cNvSpPr txBox="1"/>
          <p:nvPr/>
        </p:nvSpPr>
        <p:spPr>
          <a:xfrm>
            <a:off x="1453484" y="904809"/>
            <a:ext cx="3048912" cy="338554"/>
          </a:xfrm>
          <a:prstGeom prst="rect">
            <a:avLst/>
          </a:prstGeom>
          <a:noFill/>
        </p:spPr>
        <p:txBody>
          <a:bodyPr wrap="none" rtlCol="0">
            <a:spAutoFit/>
          </a:bodyPr>
          <a:lstStyle/>
          <a:p>
            <a:r>
              <a:rPr lang="en-US" sz="1600" b="1" dirty="0">
                <a:solidFill>
                  <a:srgbClr val="002060"/>
                </a:solidFill>
                <a:latin typeface="Calibri" pitchFamily="34" charset="0"/>
              </a:rPr>
              <a:t>Semi Finals – Argentina </a:t>
            </a:r>
            <a:r>
              <a:rPr lang="en-US" sz="1600" b="1" dirty="0" err="1">
                <a:solidFill>
                  <a:srgbClr val="002060"/>
                </a:solidFill>
                <a:latin typeface="Calibri" pitchFamily="34" charset="0"/>
              </a:rPr>
              <a:t>vs</a:t>
            </a:r>
            <a:r>
              <a:rPr lang="en-US" sz="1600" b="1" dirty="0">
                <a:solidFill>
                  <a:srgbClr val="002060"/>
                </a:solidFill>
                <a:latin typeface="Calibri" pitchFamily="34" charset="0"/>
              </a:rPr>
              <a:t> Croatia</a:t>
            </a:r>
          </a:p>
        </p:txBody>
      </p:sp>
      <p:sp>
        <p:nvSpPr>
          <p:cNvPr id="16"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Live tracking / Match Simulation</a:t>
            </a:r>
          </a:p>
        </p:txBody>
      </p:sp>
      <p:pic>
        <p:nvPicPr>
          <p:cNvPr id="17"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38828"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8204" y="2266930"/>
            <a:ext cx="9144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1256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03D12FE9-4026-936A-6DEA-9E2111C89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26" y="1159572"/>
            <a:ext cx="10589704" cy="2335686"/>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a:extLst>
              <a:ext uri="{FF2B5EF4-FFF2-40B4-BE49-F238E27FC236}">
                <a16:creationId xmlns:a16="http://schemas.microsoft.com/office/drawing/2014/main" id="{067E7643-9B1F-BA4E-22D7-751E5E3480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363" y="3561519"/>
            <a:ext cx="5065783" cy="2818572"/>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25B24626-D3F0-ECAA-4FF5-8CFA2C9C3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324" y="3561519"/>
            <a:ext cx="4929754" cy="28185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03911603-8659-A364-497E-E3772EA45EB7}"/>
              </a:ext>
            </a:extLst>
          </p:cNvPr>
          <p:cNvGraphicFramePr>
            <a:graphicFrameLocks noGrp="1"/>
          </p:cNvGraphicFramePr>
          <p:nvPr>
            <p:extLst>
              <p:ext uri="{D42A27DB-BD31-4B8C-83A1-F6EECF244321}">
                <p14:modId xmlns:p14="http://schemas.microsoft.com/office/powerpoint/2010/main" val="473235975"/>
              </p:ext>
            </p:extLst>
          </p:nvPr>
        </p:nvGraphicFramePr>
        <p:xfrm>
          <a:off x="8458198" y="211023"/>
          <a:ext cx="2643847" cy="455648"/>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3097924954"/>
                    </a:ext>
                  </a:extLst>
                </a:gridCol>
              </a:tblGrid>
              <a:tr h="227824">
                <a:tc>
                  <a:txBody>
                    <a:bodyPr/>
                    <a:lstStyle/>
                    <a:p>
                      <a:pPr algn="l" fontAlgn="b"/>
                      <a:r>
                        <a:rPr lang="en-IN" sz="1400" u="none" strike="noStrike" dirty="0" err="1">
                          <a:solidFill>
                            <a:srgbClr val="002060"/>
                          </a:solidFill>
                          <a:effectLst/>
                        </a:rPr>
                        <a:t>home_team_fifa_rank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76321608"/>
                  </a:ext>
                </a:extLst>
              </a:tr>
              <a:tr h="227824">
                <a:tc>
                  <a:txBody>
                    <a:bodyPr/>
                    <a:lstStyle/>
                    <a:p>
                      <a:pPr algn="l" fontAlgn="b"/>
                      <a:r>
                        <a:rPr lang="en-IN" sz="1400" u="none" strike="noStrike" dirty="0" err="1">
                          <a:solidFill>
                            <a:srgbClr val="002060"/>
                          </a:solidFill>
                          <a:effectLst/>
                        </a:rPr>
                        <a:t>away_team_fifa_rank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2672251279"/>
                  </a:ext>
                </a:extLst>
              </a:tr>
            </a:tbl>
          </a:graphicData>
        </a:graphic>
      </p:graphicFrame>
      <p:graphicFrame>
        <p:nvGraphicFramePr>
          <p:cNvPr id="3" name="Table 2">
            <a:extLst>
              <a:ext uri="{FF2B5EF4-FFF2-40B4-BE49-F238E27FC236}">
                <a16:creationId xmlns:a16="http://schemas.microsoft.com/office/drawing/2014/main" id="{37E34DE8-4AD7-0F2B-1483-A7A3C08BF206}"/>
              </a:ext>
            </a:extLst>
          </p:cNvPr>
          <p:cNvGraphicFramePr>
            <a:graphicFrameLocks noGrp="1"/>
          </p:cNvGraphicFramePr>
          <p:nvPr>
            <p:extLst>
              <p:ext uri="{D42A27DB-BD31-4B8C-83A1-F6EECF244321}">
                <p14:modId xmlns:p14="http://schemas.microsoft.com/office/powerpoint/2010/main" val="2696771357"/>
              </p:ext>
            </p:extLst>
          </p:nvPr>
        </p:nvGraphicFramePr>
        <p:xfrm>
          <a:off x="4262560" y="3426222"/>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scores</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graphicFrame>
        <p:nvGraphicFramePr>
          <p:cNvPr id="4" name="Table 3">
            <a:extLst>
              <a:ext uri="{FF2B5EF4-FFF2-40B4-BE49-F238E27FC236}">
                <a16:creationId xmlns:a16="http://schemas.microsoft.com/office/drawing/2014/main" id="{D22B6A77-D8F1-AA5B-01B5-2F0A3A675B2D}"/>
              </a:ext>
            </a:extLst>
          </p:cNvPr>
          <p:cNvGraphicFramePr>
            <a:graphicFrameLocks noGrp="1"/>
          </p:cNvGraphicFramePr>
          <p:nvPr>
            <p:extLst>
              <p:ext uri="{D42A27DB-BD31-4B8C-83A1-F6EECF244321}">
                <p14:modId xmlns:p14="http://schemas.microsoft.com/office/powerpoint/2010/main" val="1978382620"/>
              </p:ext>
            </p:extLst>
          </p:nvPr>
        </p:nvGraphicFramePr>
        <p:xfrm>
          <a:off x="10411628" y="3408457"/>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goal difference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sp>
        <p:nvSpPr>
          <p:cNvPr id="8" name="TextBox 7">
            <a:extLst>
              <a:ext uri="{FF2B5EF4-FFF2-40B4-BE49-F238E27FC236}">
                <a16:creationId xmlns:a16="http://schemas.microsoft.com/office/drawing/2014/main" id="{39B98E3E-53FE-19EE-ED4B-F9C5F8AB5A90}"/>
              </a:ext>
            </a:extLst>
          </p:cNvPr>
          <p:cNvSpPr txBox="1"/>
          <p:nvPr/>
        </p:nvSpPr>
        <p:spPr>
          <a:xfrm>
            <a:off x="2556440" y="2367874"/>
            <a:ext cx="880754"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Won</a:t>
            </a:r>
          </a:p>
        </p:txBody>
      </p:sp>
      <p:sp>
        <p:nvSpPr>
          <p:cNvPr id="9" name="TextBox 8">
            <a:extLst>
              <a:ext uri="{FF2B5EF4-FFF2-40B4-BE49-F238E27FC236}">
                <a16:creationId xmlns:a16="http://schemas.microsoft.com/office/drawing/2014/main" id="{7296C9CF-E7C6-9A0F-BD3B-C81DDF8396D0}"/>
              </a:ext>
            </a:extLst>
          </p:cNvPr>
          <p:cNvSpPr txBox="1"/>
          <p:nvPr/>
        </p:nvSpPr>
        <p:spPr>
          <a:xfrm>
            <a:off x="3606284" y="2367874"/>
            <a:ext cx="2812180"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Prediction Passed</a:t>
            </a:r>
          </a:p>
        </p:txBody>
      </p:sp>
      <p:sp>
        <p:nvSpPr>
          <p:cNvPr id="13" name="TextBox 12">
            <a:extLst>
              <a:ext uri="{FF2B5EF4-FFF2-40B4-BE49-F238E27FC236}">
                <a16:creationId xmlns:a16="http://schemas.microsoft.com/office/drawing/2014/main" id="{28ACDBA5-307E-5E5D-E147-DF32DDC8AC59}"/>
              </a:ext>
            </a:extLst>
          </p:cNvPr>
          <p:cNvSpPr txBox="1"/>
          <p:nvPr/>
        </p:nvSpPr>
        <p:spPr>
          <a:xfrm>
            <a:off x="1453484" y="904809"/>
            <a:ext cx="2909194" cy="338554"/>
          </a:xfrm>
          <a:prstGeom prst="rect">
            <a:avLst/>
          </a:prstGeom>
          <a:noFill/>
        </p:spPr>
        <p:txBody>
          <a:bodyPr wrap="none" rtlCol="0">
            <a:spAutoFit/>
          </a:bodyPr>
          <a:lstStyle/>
          <a:p>
            <a:r>
              <a:rPr lang="en-US" sz="1600" b="1" dirty="0">
                <a:solidFill>
                  <a:srgbClr val="002060"/>
                </a:solidFill>
                <a:latin typeface="Calibri" pitchFamily="34" charset="0"/>
              </a:rPr>
              <a:t>Semi Finals – France </a:t>
            </a:r>
            <a:r>
              <a:rPr lang="en-US" sz="1600" b="1" dirty="0" err="1">
                <a:solidFill>
                  <a:srgbClr val="002060"/>
                </a:solidFill>
                <a:latin typeface="Calibri" pitchFamily="34" charset="0"/>
              </a:rPr>
              <a:t>vs</a:t>
            </a:r>
            <a:r>
              <a:rPr lang="en-US" sz="1600" b="1" dirty="0">
                <a:solidFill>
                  <a:srgbClr val="002060"/>
                </a:solidFill>
                <a:latin typeface="Calibri" pitchFamily="34" charset="0"/>
              </a:rPr>
              <a:t> Morocco</a:t>
            </a:r>
          </a:p>
        </p:txBody>
      </p:sp>
      <p:sp>
        <p:nvSpPr>
          <p:cNvPr id="15"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Live tracking / Match Simulation</a:t>
            </a:r>
          </a:p>
        </p:txBody>
      </p:sp>
      <p:pic>
        <p:nvPicPr>
          <p:cNvPr id="1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38828"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FIFA World Cup 2022 | Full France squad and schedule - The Hindu">
            <a:extLst>
              <a:ext uri="{FF2B5EF4-FFF2-40B4-BE49-F238E27FC236}">
                <a16:creationId xmlns:a16="http://schemas.microsoft.com/office/drawing/2014/main" id="{5EE8A201-31AB-126A-B6A7-C43C00E36E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9109" y="2305642"/>
            <a:ext cx="973294" cy="6476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3818FB1-84D6-2E73-579F-9A78F5B5CF03}"/>
              </a:ext>
            </a:extLst>
          </p:cNvPr>
          <p:cNvPicPr>
            <a:picLocks noChangeAspect="1"/>
          </p:cNvPicPr>
          <p:nvPr/>
        </p:nvPicPr>
        <p:blipFill>
          <a:blip r:embed="rId10"/>
          <a:stretch>
            <a:fillRect/>
          </a:stretch>
        </p:blipFill>
        <p:spPr>
          <a:xfrm rot="5400000">
            <a:off x="5065730" y="6048491"/>
            <a:ext cx="139700" cy="381000"/>
          </a:xfrm>
          <a:prstGeom prst="rect">
            <a:avLst/>
          </a:prstGeom>
        </p:spPr>
      </p:pic>
    </p:spTree>
    <p:extLst>
      <p:ext uri="{BB962C8B-B14F-4D97-AF65-F5344CB8AC3E}">
        <p14:creationId xmlns:p14="http://schemas.microsoft.com/office/powerpoint/2010/main" val="1275031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pic>
        <p:nvPicPr>
          <p:cNvPr id="21506" name="Picture 2">
            <a:extLst>
              <a:ext uri="{FF2B5EF4-FFF2-40B4-BE49-F238E27FC236}">
                <a16:creationId xmlns:a16="http://schemas.microsoft.com/office/drawing/2014/main" id="{47ED528A-3AB4-ADAC-4BB1-5FB258A9A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156" y="1207575"/>
            <a:ext cx="10071652" cy="2221423"/>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id="{9BB80973-B399-655A-B9C8-46DA8496F0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2142" y="3548267"/>
            <a:ext cx="5026023" cy="2796448"/>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6412AF87-C067-E956-128D-4C15E61A9F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104" y="3548267"/>
            <a:ext cx="4891058" cy="27964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8DF4DD2E-2B27-1D5B-49FD-EB33CB51382D}"/>
              </a:ext>
            </a:extLst>
          </p:cNvPr>
          <p:cNvGraphicFramePr>
            <a:graphicFrameLocks noGrp="1"/>
          </p:cNvGraphicFramePr>
          <p:nvPr>
            <p:extLst>
              <p:ext uri="{D42A27DB-BD31-4B8C-83A1-F6EECF244321}">
                <p14:modId xmlns:p14="http://schemas.microsoft.com/office/powerpoint/2010/main" val="2271939459"/>
              </p:ext>
            </p:extLst>
          </p:nvPr>
        </p:nvGraphicFramePr>
        <p:xfrm>
          <a:off x="8524458" y="211023"/>
          <a:ext cx="2643847" cy="455648"/>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3097924954"/>
                    </a:ext>
                  </a:extLst>
                </a:gridCol>
              </a:tblGrid>
              <a:tr h="227824">
                <a:tc>
                  <a:txBody>
                    <a:bodyPr/>
                    <a:lstStyle/>
                    <a:p>
                      <a:pPr algn="l" fontAlgn="b"/>
                      <a:r>
                        <a:rPr lang="en-IN" sz="1400" u="none" strike="noStrike" dirty="0" err="1">
                          <a:solidFill>
                            <a:srgbClr val="002060"/>
                          </a:solidFill>
                          <a:effectLst/>
                        </a:rPr>
                        <a:t>home_team_fifa_rank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76321608"/>
                  </a:ext>
                </a:extLst>
              </a:tr>
              <a:tr h="227824">
                <a:tc>
                  <a:txBody>
                    <a:bodyPr/>
                    <a:lstStyle/>
                    <a:p>
                      <a:pPr algn="l" fontAlgn="b"/>
                      <a:r>
                        <a:rPr lang="en-IN" sz="1400" u="none" strike="noStrike" dirty="0" err="1">
                          <a:solidFill>
                            <a:srgbClr val="002060"/>
                          </a:solidFill>
                          <a:effectLst/>
                        </a:rPr>
                        <a:t>away_team_fifa_rank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2672251279"/>
                  </a:ext>
                </a:extLst>
              </a:tr>
            </a:tbl>
          </a:graphicData>
        </a:graphic>
      </p:graphicFrame>
      <p:graphicFrame>
        <p:nvGraphicFramePr>
          <p:cNvPr id="3" name="Table 2">
            <a:extLst>
              <a:ext uri="{FF2B5EF4-FFF2-40B4-BE49-F238E27FC236}">
                <a16:creationId xmlns:a16="http://schemas.microsoft.com/office/drawing/2014/main" id="{54A15FE3-098D-F537-3FEE-F115439D8E60}"/>
              </a:ext>
            </a:extLst>
          </p:cNvPr>
          <p:cNvGraphicFramePr>
            <a:graphicFrameLocks noGrp="1"/>
          </p:cNvGraphicFramePr>
          <p:nvPr>
            <p:extLst>
              <p:ext uri="{D42A27DB-BD31-4B8C-83A1-F6EECF244321}">
                <p14:modId xmlns:p14="http://schemas.microsoft.com/office/powerpoint/2010/main" val="13487939"/>
              </p:ext>
            </p:extLst>
          </p:nvPr>
        </p:nvGraphicFramePr>
        <p:xfrm>
          <a:off x="4422644" y="3412970"/>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scores</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graphicFrame>
        <p:nvGraphicFramePr>
          <p:cNvPr id="4" name="Table 3">
            <a:extLst>
              <a:ext uri="{FF2B5EF4-FFF2-40B4-BE49-F238E27FC236}">
                <a16:creationId xmlns:a16="http://schemas.microsoft.com/office/drawing/2014/main" id="{EBF1A4F1-8D4F-4C0D-EBF7-242CA583CBF1}"/>
              </a:ext>
            </a:extLst>
          </p:cNvPr>
          <p:cNvGraphicFramePr>
            <a:graphicFrameLocks noGrp="1"/>
          </p:cNvGraphicFramePr>
          <p:nvPr>
            <p:extLst>
              <p:ext uri="{D42A27DB-BD31-4B8C-83A1-F6EECF244321}">
                <p14:modId xmlns:p14="http://schemas.microsoft.com/office/powerpoint/2010/main" val="881380848"/>
              </p:ext>
            </p:extLst>
          </p:nvPr>
        </p:nvGraphicFramePr>
        <p:xfrm>
          <a:off x="10514869" y="3355449"/>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goal difference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sp>
        <p:nvSpPr>
          <p:cNvPr id="5" name="TextBox 4">
            <a:extLst>
              <a:ext uri="{FF2B5EF4-FFF2-40B4-BE49-F238E27FC236}">
                <a16:creationId xmlns:a16="http://schemas.microsoft.com/office/drawing/2014/main" id="{E8B0BF4E-17CE-F70C-841A-B27C7ECCBB00}"/>
              </a:ext>
            </a:extLst>
          </p:cNvPr>
          <p:cNvSpPr txBox="1"/>
          <p:nvPr/>
        </p:nvSpPr>
        <p:spPr>
          <a:xfrm>
            <a:off x="3563592" y="2367874"/>
            <a:ext cx="880754"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Won</a:t>
            </a:r>
          </a:p>
        </p:txBody>
      </p:sp>
      <p:sp>
        <p:nvSpPr>
          <p:cNvPr id="6" name="TextBox 5">
            <a:extLst>
              <a:ext uri="{FF2B5EF4-FFF2-40B4-BE49-F238E27FC236}">
                <a16:creationId xmlns:a16="http://schemas.microsoft.com/office/drawing/2014/main" id="{284E4147-A444-6571-94B4-1DBB46F3BD4B}"/>
              </a:ext>
            </a:extLst>
          </p:cNvPr>
          <p:cNvSpPr txBox="1"/>
          <p:nvPr/>
        </p:nvSpPr>
        <p:spPr>
          <a:xfrm>
            <a:off x="4637388" y="2367874"/>
            <a:ext cx="2812180"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Prediction Passed</a:t>
            </a:r>
          </a:p>
        </p:txBody>
      </p:sp>
      <p:pic>
        <p:nvPicPr>
          <p:cNvPr id="1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7739" y="2156059"/>
            <a:ext cx="8953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Live tracking / Match Simulation</a:t>
            </a:r>
          </a:p>
        </p:txBody>
      </p:sp>
      <p:pic>
        <p:nvPicPr>
          <p:cNvPr id="16"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8828"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a:extLst>
              <a:ext uri="{FF2B5EF4-FFF2-40B4-BE49-F238E27FC236}">
                <a16:creationId xmlns:a16="http://schemas.microsoft.com/office/drawing/2014/main" id="{28ACDBA5-307E-5E5D-E147-DF32DDC8AC59}"/>
              </a:ext>
            </a:extLst>
          </p:cNvPr>
          <p:cNvSpPr txBox="1"/>
          <p:nvPr/>
        </p:nvSpPr>
        <p:spPr>
          <a:xfrm>
            <a:off x="1453484" y="904809"/>
            <a:ext cx="3870162" cy="338554"/>
          </a:xfrm>
          <a:prstGeom prst="rect">
            <a:avLst/>
          </a:prstGeom>
          <a:noFill/>
        </p:spPr>
        <p:txBody>
          <a:bodyPr wrap="none" rtlCol="0">
            <a:spAutoFit/>
          </a:bodyPr>
          <a:lstStyle/>
          <a:p>
            <a:r>
              <a:rPr lang="en-US" sz="1600" b="1" dirty="0">
                <a:solidFill>
                  <a:srgbClr val="002060"/>
                </a:solidFill>
                <a:latin typeface="Calibri" pitchFamily="34" charset="0"/>
              </a:rPr>
              <a:t>Third Position Playoffs– Croatia vs Morocco</a:t>
            </a:r>
          </a:p>
        </p:txBody>
      </p:sp>
      <p:pic>
        <p:nvPicPr>
          <p:cNvPr id="7" name="Picture 6">
            <a:extLst>
              <a:ext uri="{FF2B5EF4-FFF2-40B4-BE49-F238E27FC236}">
                <a16:creationId xmlns:a16="http://schemas.microsoft.com/office/drawing/2014/main" id="{5CECF919-6CFF-9AD3-2BDA-1121E2288994}"/>
              </a:ext>
            </a:extLst>
          </p:cNvPr>
          <p:cNvPicPr>
            <a:picLocks noChangeAspect="1"/>
          </p:cNvPicPr>
          <p:nvPr/>
        </p:nvPicPr>
        <p:blipFill>
          <a:blip r:embed="rId12"/>
          <a:stretch>
            <a:fillRect/>
          </a:stretch>
        </p:blipFill>
        <p:spPr>
          <a:xfrm rot="5400000">
            <a:off x="5193227" y="6060615"/>
            <a:ext cx="190500" cy="330200"/>
          </a:xfrm>
          <a:prstGeom prst="rect">
            <a:avLst/>
          </a:prstGeom>
        </p:spPr>
      </p:pic>
    </p:spTree>
    <p:extLst>
      <p:ext uri="{BB962C8B-B14F-4D97-AF65-F5344CB8AC3E}">
        <p14:creationId xmlns:p14="http://schemas.microsoft.com/office/powerpoint/2010/main" val="3622193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680F8B6F-C379-3630-751A-D441C2AF5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50" y="1253586"/>
            <a:ext cx="10584037" cy="233443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a:extLst>
              <a:ext uri="{FF2B5EF4-FFF2-40B4-BE49-F238E27FC236}">
                <a16:creationId xmlns:a16="http://schemas.microsoft.com/office/drawing/2014/main" id="{DA7692B8-BC69-3EDC-76B3-A00F17AAE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8890" y="3667535"/>
            <a:ext cx="4840492" cy="2693221"/>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15279526-2279-6FB5-5F14-3938E65924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852" y="3667535"/>
            <a:ext cx="4710510" cy="269322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0D432FBE-ECE2-E565-5B48-87215E60654D}"/>
              </a:ext>
            </a:extLst>
          </p:cNvPr>
          <p:cNvGraphicFramePr>
            <a:graphicFrameLocks noGrp="1"/>
          </p:cNvGraphicFramePr>
          <p:nvPr>
            <p:extLst>
              <p:ext uri="{D42A27DB-BD31-4B8C-83A1-F6EECF244321}">
                <p14:modId xmlns:p14="http://schemas.microsoft.com/office/powerpoint/2010/main" val="3747758831"/>
              </p:ext>
            </p:extLst>
          </p:nvPr>
        </p:nvGraphicFramePr>
        <p:xfrm>
          <a:off x="8564214" y="211023"/>
          <a:ext cx="2643847" cy="455648"/>
        </p:xfrm>
        <a:graphic>
          <a:graphicData uri="http://schemas.openxmlformats.org/drawingml/2006/table">
            <a:tbl>
              <a:tblPr>
                <a:tableStyleId>{5C22544A-7EE6-4342-B048-85BDC9FD1C3A}</a:tableStyleId>
              </a:tblPr>
              <a:tblGrid>
                <a:gridCol w="2643847">
                  <a:extLst>
                    <a:ext uri="{9D8B030D-6E8A-4147-A177-3AD203B41FA5}">
                      <a16:colId xmlns:a16="http://schemas.microsoft.com/office/drawing/2014/main" val="3097924954"/>
                    </a:ext>
                  </a:extLst>
                </a:gridCol>
              </a:tblGrid>
              <a:tr h="227824">
                <a:tc>
                  <a:txBody>
                    <a:bodyPr/>
                    <a:lstStyle/>
                    <a:p>
                      <a:pPr algn="l" fontAlgn="b"/>
                      <a:r>
                        <a:rPr lang="en-IN" sz="1400" u="none" strike="noStrike" dirty="0" err="1">
                          <a:solidFill>
                            <a:srgbClr val="002060"/>
                          </a:solidFill>
                          <a:effectLst/>
                        </a:rPr>
                        <a:t>home_team_fifa_rank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476321608"/>
                  </a:ext>
                </a:extLst>
              </a:tr>
              <a:tr h="227824">
                <a:tc>
                  <a:txBody>
                    <a:bodyPr/>
                    <a:lstStyle/>
                    <a:p>
                      <a:pPr algn="l" fontAlgn="b"/>
                      <a:r>
                        <a:rPr lang="en-IN" sz="1400" u="none" strike="noStrike" dirty="0" err="1">
                          <a:solidFill>
                            <a:srgbClr val="002060"/>
                          </a:solidFill>
                          <a:effectLst/>
                        </a:rPr>
                        <a:t>away_team_fifa_rank</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2672251279"/>
                  </a:ext>
                </a:extLst>
              </a:tr>
            </a:tbl>
          </a:graphicData>
        </a:graphic>
      </p:graphicFrame>
      <p:graphicFrame>
        <p:nvGraphicFramePr>
          <p:cNvPr id="3" name="Table 2">
            <a:extLst>
              <a:ext uri="{FF2B5EF4-FFF2-40B4-BE49-F238E27FC236}">
                <a16:creationId xmlns:a16="http://schemas.microsoft.com/office/drawing/2014/main" id="{9EFAC593-DEE9-F8B3-09C0-DBCD67E06D78}"/>
              </a:ext>
            </a:extLst>
          </p:cNvPr>
          <p:cNvGraphicFramePr>
            <a:graphicFrameLocks noGrp="1"/>
          </p:cNvGraphicFramePr>
          <p:nvPr>
            <p:extLst>
              <p:ext uri="{D42A27DB-BD31-4B8C-83A1-F6EECF244321}">
                <p14:modId xmlns:p14="http://schemas.microsoft.com/office/powerpoint/2010/main" val="946959440"/>
              </p:ext>
            </p:extLst>
          </p:nvPr>
        </p:nvGraphicFramePr>
        <p:xfrm>
          <a:off x="4199816" y="3475835"/>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scores</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graphicFrame>
        <p:nvGraphicFramePr>
          <p:cNvPr id="4" name="Table 3">
            <a:extLst>
              <a:ext uri="{FF2B5EF4-FFF2-40B4-BE49-F238E27FC236}">
                <a16:creationId xmlns:a16="http://schemas.microsoft.com/office/drawing/2014/main" id="{EB832F71-E7E3-AB76-0D00-8DFE08525843}"/>
              </a:ext>
            </a:extLst>
          </p:cNvPr>
          <p:cNvGraphicFramePr>
            <a:graphicFrameLocks noGrp="1"/>
          </p:cNvGraphicFramePr>
          <p:nvPr>
            <p:extLst>
              <p:ext uri="{D42A27DB-BD31-4B8C-83A1-F6EECF244321}">
                <p14:modId xmlns:p14="http://schemas.microsoft.com/office/powerpoint/2010/main" val="3267259458"/>
              </p:ext>
            </p:extLst>
          </p:nvPr>
        </p:nvGraphicFramePr>
        <p:xfrm>
          <a:off x="10357350" y="3503210"/>
          <a:ext cx="1157518" cy="270593"/>
        </p:xfrm>
        <a:graphic>
          <a:graphicData uri="http://schemas.openxmlformats.org/drawingml/2006/table">
            <a:tbl>
              <a:tblPr>
                <a:tableStyleId>{5C22544A-7EE6-4342-B048-85BDC9FD1C3A}</a:tableStyleId>
              </a:tblPr>
              <a:tblGrid>
                <a:gridCol w="1157518">
                  <a:extLst>
                    <a:ext uri="{9D8B030D-6E8A-4147-A177-3AD203B41FA5}">
                      <a16:colId xmlns:a16="http://schemas.microsoft.com/office/drawing/2014/main" val="2661897450"/>
                    </a:ext>
                  </a:extLst>
                </a:gridCol>
              </a:tblGrid>
              <a:tr h="270593">
                <a:tc>
                  <a:txBody>
                    <a:bodyPr/>
                    <a:lstStyle/>
                    <a:p>
                      <a:pPr algn="l" fontAlgn="b"/>
                      <a:r>
                        <a:rPr lang="en-IN" sz="1400" u="none" strike="noStrike" dirty="0">
                          <a:solidFill>
                            <a:srgbClr val="002060"/>
                          </a:solidFill>
                          <a:effectLst/>
                        </a:rPr>
                        <a:t>goal difference</a:t>
                      </a:r>
                      <a:endParaRPr lang="en-IN" sz="1400" b="0" i="0" u="none" strike="noStrike" dirty="0">
                        <a:solidFill>
                          <a:srgbClr val="002060"/>
                        </a:solidFill>
                        <a:effectLst/>
                        <a:latin typeface="Google Material Icons"/>
                      </a:endParaRPr>
                    </a:p>
                  </a:txBody>
                  <a:tcPr marL="7383" marR="7383" marT="7383" marB="0" anchor="b">
                    <a:solidFill>
                      <a:schemeClr val="accent4"/>
                    </a:solidFill>
                  </a:tcPr>
                </a:tc>
                <a:extLst>
                  <a:ext uri="{0D108BD9-81ED-4DB2-BD59-A6C34878D82A}">
                    <a16:rowId xmlns:a16="http://schemas.microsoft.com/office/drawing/2014/main" val="71661711"/>
                  </a:ext>
                </a:extLst>
              </a:tr>
            </a:tbl>
          </a:graphicData>
        </a:graphic>
      </p:graphicFrame>
      <p:sp>
        <p:nvSpPr>
          <p:cNvPr id="5" name="TextBox 4">
            <a:extLst>
              <a:ext uri="{FF2B5EF4-FFF2-40B4-BE49-F238E27FC236}">
                <a16:creationId xmlns:a16="http://schemas.microsoft.com/office/drawing/2014/main" id="{C9781EBC-E699-836C-7C15-37C9177DB487}"/>
              </a:ext>
            </a:extLst>
          </p:cNvPr>
          <p:cNvSpPr txBox="1"/>
          <p:nvPr/>
        </p:nvSpPr>
        <p:spPr>
          <a:xfrm>
            <a:off x="3305120" y="2592289"/>
            <a:ext cx="880754" cy="523220"/>
          </a:xfrm>
          <a:prstGeom prst="rect">
            <a:avLst/>
          </a:prstGeom>
          <a:solidFill>
            <a:schemeClr val="accent6">
              <a:lumMod val="40000"/>
              <a:lumOff val="60000"/>
            </a:schemeClr>
          </a:solidFill>
        </p:spPr>
        <p:txBody>
          <a:bodyPr wrap="none" rtlCol="0">
            <a:spAutoFit/>
          </a:bodyPr>
          <a:lstStyle/>
          <a:p>
            <a:r>
              <a:rPr lang="en-US" sz="2800" b="1" dirty="0">
                <a:solidFill>
                  <a:schemeClr val="bg1"/>
                </a:solidFill>
              </a:rPr>
              <a:t>Won</a:t>
            </a:r>
          </a:p>
        </p:txBody>
      </p:sp>
      <p:sp>
        <p:nvSpPr>
          <p:cNvPr id="6" name="TextBox 5">
            <a:extLst>
              <a:ext uri="{FF2B5EF4-FFF2-40B4-BE49-F238E27FC236}">
                <a16:creationId xmlns:a16="http://schemas.microsoft.com/office/drawing/2014/main" id="{1C47FBE1-9383-55E1-C658-1EDB4F6E57EE}"/>
              </a:ext>
            </a:extLst>
          </p:cNvPr>
          <p:cNvSpPr txBox="1"/>
          <p:nvPr/>
        </p:nvSpPr>
        <p:spPr>
          <a:xfrm>
            <a:off x="4306096" y="2595173"/>
            <a:ext cx="2674707" cy="523220"/>
          </a:xfrm>
          <a:prstGeom prst="rect">
            <a:avLst/>
          </a:prstGeom>
          <a:solidFill>
            <a:schemeClr val="accent2">
              <a:lumMod val="40000"/>
              <a:lumOff val="60000"/>
            </a:schemeClr>
          </a:solidFill>
        </p:spPr>
        <p:txBody>
          <a:bodyPr wrap="none" rtlCol="0">
            <a:spAutoFit/>
          </a:bodyPr>
          <a:lstStyle/>
          <a:p>
            <a:r>
              <a:rPr lang="en-US" sz="2800" b="1" dirty="0">
                <a:solidFill>
                  <a:schemeClr val="bg1"/>
                </a:solidFill>
              </a:rPr>
              <a:t>Prediction Failed</a:t>
            </a:r>
          </a:p>
        </p:txBody>
      </p:sp>
      <p:sp>
        <p:nvSpPr>
          <p:cNvPr id="13"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Live tracking / Match Simulation</a:t>
            </a:r>
          </a:p>
        </p:txBody>
      </p:sp>
      <p:pic>
        <p:nvPicPr>
          <p:cNvPr id="15"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38828"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a:extLst>
              <a:ext uri="{FF2B5EF4-FFF2-40B4-BE49-F238E27FC236}">
                <a16:creationId xmlns:a16="http://schemas.microsoft.com/office/drawing/2014/main" id="{28ACDBA5-307E-5E5D-E147-DF32DDC8AC59}"/>
              </a:ext>
            </a:extLst>
          </p:cNvPr>
          <p:cNvSpPr txBox="1"/>
          <p:nvPr/>
        </p:nvSpPr>
        <p:spPr>
          <a:xfrm>
            <a:off x="1453484" y="904809"/>
            <a:ext cx="2513445" cy="338554"/>
          </a:xfrm>
          <a:prstGeom prst="rect">
            <a:avLst/>
          </a:prstGeom>
          <a:noFill/>
        </p:spPr>
        <p:txBody>
          <a:bodyPr wrap="none" rtlCol="0">
            <a:spAutoFit/>
          </a:bodyPr>
          <a:lstStyle/>
          <a:p>
            <a:r>
              <a:rPr lang="en-US" sz="1600" b="1" dirty="0">
                <a:solidFill>
                  <a:srgbClr val="002060"/>
                </a:solidFill>
                <a:latin typeface="Calibri" pitchFamily="34" charset="0"/>
              </a:rPr>
              <a:t>Finale– Argentina </a:t>
            </a:r>
            <a:r>
              <a:rPr lang="en-US" sz="1600" b="1" dirty="0" err="1">
                <a:solidFill>
                  <a:srgbClr val="002060"/>
                </a:solidFill>
                <a:latin typeface="Calibri" pitchFamily="34" charset="0"/>
              </a:rPr>
              <a:t>vs</a:t>
            </a:r>
            <a:r>
              <a:rPr lang="en-US" sz="1600" b="1" dirty="0">
                <a:solidFill>
                  <a:srgbClr val="002060"/>
                </a:solidFill>
                <a:latin typeface="Calibri" pitchFamily="34" charset="0"/>
              </a:rPr>
              <a:t> France</a:t>
            </a:r>
          </a:p>
        </p:txBody>
      </p:sp>
      <p:pic>
        <p:nvPicPr>
          <p:cNvPr id="2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7095" y="2411325"/>
            <a:ext cx="9144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190F31C0-86C1-CD0E-E9B7-83ADBA04293C}"/>
              </a:ext>
            </a:extLst>
          </p:cNvPr>
          <p:cNvPicPr>
            <a:picLocks noChangeAspect="1"/>
          </p:cNvPicPr>
          <p:nvPr/>
        </p:nvPicPr>
        <p:blipFill>
          <a:blip r:embed="rId10"/>
          <a:stretch>
            <a:fillRect/>
          </a:stretch>
        </p:blipFill>
        <p:spPr>
          <a:xfrm rot="5400000">
            <a:off x="5005061" y="5985191"/>
            <a:ext cx="147624" cy="398585"/>
          </a:xfrm>
          <a:prstGeom prst="rect">
            <a:avLst/>
          </a:prstGeom>
        </p:spPr>
      </p:pic>
    </p:spTree>
    <p:extLst>
      <p:ext uri="{BB962C8B-B14F-4D97-AF65-F5344CB8AC3E}">
        <p14:creationId xmlns:p14="http://schemas.microsoft.com/office/powerpoint/2010/main" val="766643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974BFE-CD8C-6F25-6CCD-3AD1AB5EEA11}"/>
              </a:ext>
            </a:extLst>
          </p:cNvPr>
          <p:cNvSpPr txBox="1"/>
          <p:nvPr/>
        </p:nvSpPr>
        <p:spPr>
          <a:xfrm>
            <a:off x="783771" y="1582339"/>
            <a:ext cx="10145341" cy="3077766"/>
          </a:xfrm>
          <a:prstGeom prst="rect">
            <a:avLst/>
          </a:prstGeom>
          <a:noFill/>
        </p:spPr>
        <p:txBody>
          <a:bodyPr wrap="none" rtlCol="0">
            <a:spAutoFit/>
          </a:bodyPr>
          <a:lstStyle/>
          <a:p>
            <a:pPr marL="285750" indent="-285750">
              <a:buBlip>
                <a:blip r:embed="rId3"/>
              </a:buBlip>
            </a:pPr>
            <a:r>
              <a:rPr lang="en-US" sz="1600" dirty="0">
                <a:solidFill>
                  <a:srgbClr val="002060"/>
                </a:solidFill>
              </a:rPr>
              <a:t>ML Models giving approx. 60% accuracy</a:t>
            </a:r>
          </a:p>
          <a:p>
            <a:pPr marL="285750" indent="-285750">
              <a:buBlip>
                <a:blip r:embed="rId3"/>
              </a:buBlip>
            </a:pPr>
            <a:r>
              <a:rPr lang="en-US" sz="1600" dirty="0">
                <a:solidFill>
                  <a:srgbClr val="002060"/>
                </a:solidFill>
              </a:rPr>
              <a:t>Live tracking and manual simulation gave around 62% accuracy, </a:t>
            </a:r>
          </a:p>
          <a:p>
            <a:pPr marL="742950" lvl="1" indent="-285750">
              <a:buBlip>
                <a:blip r:embed="rId3"/>
              </a:buBlip>
            </a:pPr>
            <a:r>
              <a:rPr lang="en-US" sz="1600" dirty="0">
                <a:solidFill>
                  <a:srgbClr val="002060"/>
                </a:solidFill>
              </a:rPr>
              <a:t>Total Simulation = 8</a:t>
            </a:r>
          </a:p>
          <a:p>
            <a:pPr marL="742950" lvl="1" indent="-285750">
              <a:buBlip>
                <a:blip r:embed="rId3"/>
              </a:buBlip>
            </a:pPr>
            <a:r>
              <a:rPr lang="en-US" sz="1600" dirty="0">
                <a:solidFill>
                  <a:srgbClr val="002060"/>
                </a:solidFill>
              </a:rPr>
              <a:t>Prediction passed = 5 (62%)</a:t>
            </a:r>
          </a:p>
          <a:p>
            <a:pPr marL="742950" lvl="1" indent="-285750">
              <a:buBlip>
                <a:blip r:embed="rId3"/>
              </a:buBlip>
            </a:pPr>
            <a:r>
              <a:rPr lang="en-US" sz="1600" dirty="0">
                <a:solidFill>
                  <a:srgbClr val="002060"/>
                </a:solidFill>
              </a:rPr>
              <a:t>Prediction failed = 3</a:t>
            </a:r>
          </a:p>
          <a:p>
            <a:pPr marL="285750" lvl="1" indent="-285750">
              <a:buBlip>
                <a:blip r:embed="rId3"/>
              </a:buBlip>
            </a:pPr>
            <a:r>
              <a:rPr lang="en-US" sz="1600" dirty="0">
                <a:solidFill>
                  <a:srgbClr val="002060"/>
                </a:solidFill>
              </a:rPr>
              <a:t>Good prediction given the limited set of data. </a:t>
            </a:r>
          </a:p>
          <a:p>
            <a:pPr marL="285750" lvl="1" indent="-285750">
              <a:buBlip>
                <a:blip r:embed="rId3"/>
              </a:buBlip>
            </a:pPr>
            <a:r>
              <a:rPr lang="en-US" sz="1600" dirty="0">
                <a:solidFill>
                  <a:srgbClr val="002060"/>
                </a:solidFill>
              </a:rPr>
              <a:t>There will always exist some parameters which cannot be predicted and are more human being prone than the data.</a:t>
            </a:r>
          </a:p>
          <a:p>
            <a:pPr marL="285750" lvl="1" indent="-285750">
              <a:buBlip>
                <a:blip r:embed="rId3"/>
              </a:buBlip>
            </a:pPr>
            <a:r>
              <a:rPr lang="en-US" sz="1600" dirty="0">
                <a:solidFill>
                  <a:srgbClr val="002060"/>
                </a:solidFill>
              </a:rPr>
              <a:t>That’s what makes this sports addictive</a:t>
            </a:r>
          </a:p>
          <a:p>
            <a:pPr marL="285750" lvl="1" indent="-285750">
              <a:buBlip>
                <a:blip r:embed="rId3"/>
              </a:buBlip>
            </a:pPr>
            <a:r>
              <a:rPr lang="en-US" sz="1600" dirty="0">
                <a:solidFill>
                  <a:srgbClr val="002060"/>
                </a:solidFill>
              </a:rPr>
              <a:t>ML and Data analytics will continue to have a greater importance in sports and its allied business.</a:t>
            </a:r>
          </a:p>
          <a:p>
            <a:pPr marL="285750" lvl="1" indent="-285750">
              <a:buBlip>
                <a:blip r:embed="rId3"/>
              </a:buBlip>
            </a:pPr>
            <a:r>
              <a:rPr lang="en-US" sz="1600" dirty="0">
                <a:solidFill>
                  <a:srgbClr val="002060"/>
                </a:solidFill>
              </a:rPr>
              <a:t>With such business analytics businesses can aligned their event, promotion, expenditure activities more effectively</a:t>
            </a:r>
          </a:p>
          <a:p>
            <a:pPr marL="285750" lvl="1" indent="-285750">
              <a:buBlip>
                <a:blip r:embed="rId3"/>
              </a:buBlip>
            </a:pPr>
            <a:endParaRPr lang="en-US" sz="1600" dirty="0">
              <a:solidFill>
                <a:srgbClr val="002060"/>
              </a:solidFill>
            </a:endParaRPr>
          </a:p>
          <a:p>
            <a:pPr marL="285750" lvl="1" indent="-285750">
              <a:buFontTx/>
              <a:buChar char="-"/>
            </a:pPr>
            <a:endParaRPr lang="en-US" dirty="0">
              <a:solidFill>
                <a:srgbClr val="002060"/>
              </a:solidFill>
            </a:endParaRPr>
          </a:p>
        </p:txBody>
      </p:sp>
      <p:sp>
        <p:nvSpPr>
          <p:cNvPr id="6"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Business Conclusions</a:t>
            </a:r>
          </a:p>
        </p:txBody>
      </p:sp>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4280"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id="{28ACDBA5-307E-5E5D-E147-DF32DDC8AC59}"/>
              </a:ext>
            </a:extLst>
          </p:cNvPr>
          <p:cNvSpPr txBox="1"/>
          <p:nvPr/>
        </p:nvSpPr>
        <p:spPr>
          <a:xfrm>
            <a:off x="1453484" y="904809"/>
            <a:ext cx="2832827" cy="338554"/>
          </a:xfrm>
          <a:prstGeom prst="rect">
            <a:avLst/>
          </a:prstGeom>
          <a:noFill/>
        </p:spPr>
        <p:txBody>
          <a:bodyPr wrap="none" rtlCol="0">
            <a:spAutoFit/>
          </a:bodyPr>
          <a:lstStyle/>
          <a:p>
            <a:r>
              <a:rPr lang="en-US" sz="1600" b="1" dirty="0" err="1">
                <a:solidFill>
                  <a:srgbClr val="002060"/>
                </a:solidFill>
                <a:latin typeface="Calibri" pitchFamily="34" charset="0"/>
              </a:rPr>
              <a:t>xxxxxxxxxxxxxxxxxxxxxxxxxxxx</a:t>
            </a:r>
            <a:endParaRPr lang="en-US" sz="1600" b="1" dirty="0">
              <a:solidFill>
                <a:srgbClr val="002060"/>
              </a:solidFill>
              <a:latin typeface="Calibri" pitchFamily="34" charset="0"/>
            </a:endParaRPr>
          </a:p>
        </p:txBody>
      </p:sp>
    </p:spTree>
    <p:extLst>
      <p:ext uri="{BB962C8B-B14F-4D97-AF65-F5344CB8AC3E}">
        <p14:creationId xmlns:p14="http://schemas.microsoft.com/office/powerpoint/2010/main" val="2364929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7633-EFB1-4416-8011-1147D195B44D}"/>
              </a:ext>
            </a:extLst>
          </p:cNvPr>
          <p:cNvSpPr>
            <a:spLocks noGrp="1"/>
          </p:cNvSpPr>
          <p:nvPr>
            <p:ph type="title"/>
          </p:nvPr>
        </p:nvSpPr>
        <p:spPr/>
        <p:txBody>
          <a:bodyPr/>
          <a:lstStyle/>
          <a:p>
            <a:r>
              <a:rPr lang="en-US" dirty="0">
                <a:latin typeface="+mn-lt"/>
              </a:rPr>
              <a:t>Thank You </a:t>
            </a:r>
          </a:p>
        </p:txBody>
      </p:sp>
    </p:spTree>
    <p:extLst>
      <p:ext uri="{BB962C8B-B14F-4D97-AF65-F5344CB8AC3E}">
        <p14:creationId xmlns:p14="http://schemas.microsoft.com/office/powerpoint/2010/main" val="1155406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sp>
        <p:nvSpPr>
          <p:cNvPr id="8" name="Rounded Rectangle 7">
            <a:extLst>
              <a:ext uri="{FF2B5EF4-FFF2-40B4-BE49-F238E27FC236}">
                <a16:creationId xmlns:a16="http://schemas.microsoft.com/office/drawing/2014/main" id="{EDE47203-9BC1-13A1-A055-FAF820E13EE8}"/>
              </a:ext>
            </a:extLst>
          </p:cNvPr>
          <p:cNvSpPr/>
          <p:nvPr/>
        </p:nvSpPr>
        <p:spPr>
          <a:xfrm>
            <a:off x="10365024" y="2144674"/>
            <a:ext cx="1458480" cy="70385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55.31%</a:t>
            </a:r>
            <a:endParaRPr lang="en-US" dirty="0">
              <a:solidFill>
                <a:srgbClr val="002060"/>
              </a:solidFill>
            </a:endParaRPr>
          </a:p>
        </p:txBody>
      </p:sp>
      <p:sp>
        <p:nvSpPr>
          <p:cNvPr id="5" name="Rectangle 4">
            <a:extLst>
              <a:ext uri="{FF2B5EF4-FFF2-40B4-BE49-F238E27FC236}">
                <a16:creationId xmlns:a16="http://schemas.microsoft.com/office/drawing/2014/main" id="{78F00421-787A-4A61-4E7A-2890C5012D91}"/>
              </a:ext>
            </a:extLst>
          </p:cNvPr>
          <p:cNvSpPr/>
          <p:nvPr/>
        </p:nvSpPr>
        <p:spPr>
          <a:xfrm>
            <a:off x="10178527" y="1627437"/>
            <a:ext cx="1807269" cy="703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Model Accuracy</a:t>
            </a:r>
          </a:p>
        </p:txBody>
      </p:sp>
      <p:pic>
        <p:nvPicPr>
          <p:cNvPr id="3074" name="Picture 2">
            <a:extLst>
              <a:ext uri="{FF2B5EF4-FFF2-40B4-BE49-F238E27FC236}">
                <a16:creationId xmlns:a16="http://schemas.microsoft.com/office/drawing/2014/main" id="{2E0462FB-E311-5580-C3DD-117D784341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341" y="3821599"/>
            <a:ext cx="3416745" cy="25858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15FB7F8-6605-820B-9854-404BA75353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1692" y="3818925"/>
            <a:ext cx="3416745" cy="25736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146F04E-299F-1D39-4159-1AA9BD5D69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6782" y="3822784"/>
            <a:ext cx="3123824" cy="259122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95690D8-567D-CEBD-16FA-69BCB21A0C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8069" y="1227724"/>
            <a:ext cx="3662325" cy="252881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CA331FF-107D-CA57-F4DA-4104065C40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6200" y="1213501"/>
            <a:ext cx="3662325" cy="254303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ACDBA5-307E-5E5D-E147-DF32DDC8AC59}"/>
              </a:ext>
            </a:extLst>
          </p:cNvPr>
          <p:cNvSpPr txBox="1"/>
          <p:nvPr/>
        </p:nvSpPr>
        <p:spPr>
          <a:xfrm>
            <a:off x="1453484" y="904809"/>
            <a:ext cx="2107052" cy="338554"/>
          </a:xfrm>
          <a:prstGeom prst="rect">
            <a:avLst/>
          </a:prstGeom>
          <a:noFill/>
        </p:spPr>
        <p:txBody>
          <a:bodyPr wrap="none" rtlCol="0">
            <a:spAutoFit/>
          </a:bodyPr>
          <a:lstStyle/>
          <a:p>
            <a:r>
              <a:rPr lang="en-US" sz="1600" b="1" dirty="0">
                <a:solidFill>
                  <a:srgbClr val="002060"/>
                </a:solidFill>
                <a:latin typeface="Calibri" pitchFamily="34" charset="0"/>
              </a:rPr>
              <a:t>Decision Tree classifier</a:t>
            </a:r>
          </a:p>
        </p:txBody>
      </p:sp>
      <p:sp>
        <p:nvSpPr>
          <p:cNvPr id="13"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Model Development and Evaluations</a:t>
            </a:r>
          </a:p>
        </p:txBody>
      </p:sp>
      <p:pic>
        <p:nvPicPr>
          <p:cNvPr id="15"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8420"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0212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sp>
        <p:nvSpPr>
          <p:cNvPr id="8" name="Rounded Rectangle 7">
            <a:extLst>
              <a:ext uri="{FF2B5EF4-FFF2-40B4-BE49-F238E27FC236}">
                <a16:creationId xmlns:a16="http://schemas.microsoft.com/office/drawing/2014/main" id="{EDE47203-9BC1-13A1-A055-FAF820E13EE8}"/>
              </a:ext>
            </a:extLst>
          </p:cNvPr>
          <p:cNvSpPr/>
          <p:nvPr/>
        </p:nvSpPr>
        <p:spPr>
          <a:xfrm>
            <a:off x="10365024" y="2144674"/>
            <a:ext cx="1458480" cy="70385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58.14%</a:t>
            </a:r>
            <a:endParaRPr lang="en-US" dirty="0">
              <a:solidFill>
                <a:srgbClr val="002060"/>
              </a:solidFill>
            </a:endParaRPr>
          </a:p>
        </p:txBody>
      </p:sp>
      <p:sp>
        <p:nvSpPr>
          <p:cNvPr id="5" name="Rectangle 4">
            <a:extLst>
              <a:ext uri="{FF2B5EF4-FFF2-40B4-BE49-F238E27FC236}">
                <a16:creationId xmlns:a16="http://schemas.microsoft.com/office/drawing/2014/main" id="{78F00421-787A-4A61-4E7A-2890C5012D91}"/>
              </a:ext>
            </a:extLst>
          </p:cNvPr>
          <p:cNvSpPr/>
          <p:nvPr/>
        </p:nvSpPr>
        <p:spPr>
          <a:xfrm>
            <a:off x="10178527" y="1627437"/>
            <a:ext cx="1807269" cy="703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Model Accuracy</a:t>
            </a:r>
          </a:p>
        </p:txBody>
      </p:sp>
      <p:pic>
        <p:nvPicPr>
          <p:cNvPr id="5122" name="Picture 2">
            <a:extLst>
              <a:ext uri="{FF2B5EF4-FFF2-40B4-BE49-F238E27FC236}">
                <a16:creationId xmlns:a16="http://schemas.microsoft.com/office/drawing/2014/main" id="{E28E7108-E565-18D8-0691-6062DBA865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073" y="3637638"/>
            <a:ext cx="3447630" cy="27565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CDF625E-868E-2C7E-4DE4-1E53706CE7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2364" y="3660102"/>
            <a:ext cx="3364352" cy="273407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7C602ED-3B5B-ED05-C81B-0A24B6990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6096" y="1268857"/>
            <a:ext cx="3525352" cy="231341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9D9668D2-A517-90C5-0DB7-AA539CDBC1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7963" y="1268856"/>
            <a:ext cx="3525353" cy="231341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F8D7B8B5-27F1-A6FD-6ABB-5824D15BCA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1061" y="3637636"/>
            <a:ext cx="3447630" cy="27565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ACDBA5-307E-5E5D-E147-DF32DDC8AC59}"/>
              </a:ext>
            </a:extLst>
          </p:cNvPr>
          <p:cNvSpPr txBox="1"/>
          <p:nvPr/>
        </p:nvSpPr>
        <p:spPr>
          <a:xfrm>
            <a:off x="1453484" y="904809"/>
            <a:ext cx="1318951" cy="338554"/>
          </a:xfrm>
          <a:prstGeom prst="rect">
            <a:avLst/>
          </a:prstGeom>
          <a:noFill/>
        </p:spPr>
        <p:txBody>
          <a:bodyPr wrap="none" rtlCol="0">
            <a:spAutoFit/>
          </a:bodyPr>
          <a:lstStyle/>
          <a:p>
            <a:r>
              <a:rPr lang="en-US" sz="1600" b="1" dirty="0">
                <a:solidFill>
                  <a:srgbClr val="002060"/>
                </a:solidFill>
                <a:latin typeface="Calibri" pitchFamily="34" charset="0"/>
              </a:rPr>
              <a:t>SVC Classifier</a:t>
            </a:r>
          </a:p>
        </p:txBody>
      </p:sp>
      <p:sp>
        <p:nvSpPr>
          <p:cNvPr id="13"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Model Development and Evaluations</a:t>
            </a:r>
          </a:p>
        </p:txBody>
      </p:sp>
      <p:pic>
        <p:nvPicPr>
          <p:cNvPr id="15"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8420"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3953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3" name="Group 12">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9" name="Straight Connector 18">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0"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21"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22"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da-DK" b="1" dirty="0">
                <a:solidFill>
                  <a:srgbClr val="002060"/>
                </a:solidFill>
                <a:latin typeface="+mn-lt"/>
              </a:rPr>
              <a:t>Business problems and </a:t>
            </a:r>
            <a:r>
              <a:rPr lang="en-US" b="1" dirty="0">
                <a:solidFill>
                  <a:srgbClr val="002060"/>
                </a:solidFill>
                <a:latin typeface="+mn-lt"/>
              </a:rPr>
              <a:t>objectives</a:t>
            </a:r>
          </a:p>
        </p:txBody>
      </p:sp>
      <p:sp>
        <p:nvSpPr>
          <p:cNvPr id="23" name="Text Placeholder 26">
            <a:extLst>
              <a:ext uri="{FF2B5EF4-FFF2-40B4-BE49-F238E27FC236}">
                <a16:creationId xmlns:a16="http://schemas.microsoft.com/office/drawing/2014/main" id="{DC97A154-ED67-5986-1AC8-A0D9B1B23E80}"/>
              </a:ext>
            </a:extLst>
          </p:cNvPr>
          <p:cNvSpPr txBox="1">
            <a:spLocks/>
          </p:cNvSpPr>
          <p:nvPr/>
        </p:nvSpPr>
        <p:spPr>
          <a:xfrm>
            <a:off x="729366" y="1541970"/>
            <a:ext cx="11260279" cy="4837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8"/>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9"/>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Blip>
                <a:blip r:embed="rId10"/>
              </a:buBlip>
            </a:pPr>
            <a:r>
              <a:rPr lang="en-IN" b="0" i="0" dirty="0">
                <a:solidFill>
                  <a:srgbClr val="002060"/>
                </a:solidFill>
                <a:effectLst/>
              </a:rPr>
              <a:t>Predicting which team is most likely to win the 2022 FIFA World Cup</a:t>
            </a:r>
          </a:p>
          <a:p>
            <a:pPr>
              <a:buBlip>
                <a:blip r:embed="rId10"/>
              </a:buBlip>
            </a:pPr>
            <a:r>
              <a:rPr lang="en-IN" dirty="0">
                <a:solidFill>
                  <a:srgbClr val="002060"/>
                </a:solidFill>
              </a:rPr>
              <a:t>Is there really such a thing as a home team advantage</a:t>
            </a:r>
          </a:p>
          <a:p>
            <a:pPr>
              <a:buBlip>
                <a:blip r:embed="rId10"/>
              </a:buBlip>
            </a:pPr>
            <a:r>
              <a:rPr lang="en-IN" dirty="0">
                <a:solidFill>
                  <a:srgbClr val="002060"/>
                </a:solidFill>
              </a:rPr>
              <a:t>Does the best team always win? Can we explain why a weaker team sometimes win? Can we identify top teams based on available parameters?</a:t>
            </a:r>
            <a:endParaRPr lang="en-IN" b="0" i="0" dirty="0">
              <a:solidFill>
                <a:srgbClr val="002060"/>
              </a:solidFill>
              <a:effectLst/>
            </a:endParaRPr>
          </a:p>
          <a:p>
            <a:pPr>
              <a:buBlip>
                <a:blip r:embed="rId10"/>
              </a:buBlip>
            </a:pPr>
            <a:r>
              <a:rPr lang="en-IN" dirty="0">
                <a:solidFill>
                  <a:srgbClr val="002060"/>
                </a:solidFill>
              </a:rPr>
              <a:t>Do teams with stronger offense players score more goals? And do teams with stronger goalkeepers receive fewer goals?</a:t>
            </a:r>
            <a:endParaRPr lang="en-IN" b="0" i="0" dirty="0">
              <a:solidFill>
                <a:srgbClr val="002060"/>
              </a:solidFill>
              <a:effectLst/>
            </a:endParaRPr>
          </a:p>
          <a:p>
            <a:pPr>
              <a:buBlip>
                <a:blip r:embed="rId10"/>
              </a:buBlip>
            </a:pPr>
            <a:r>
              <a:rPr lang="en-IN" dirty="0">
                <a:solidFill>
                  <a:srgbClr val="002060"/>
                </a:solidFill>
                <a:latin typeface="Inter"/>
              </a:rPr>
              <a:t>To show continent and countries where most number of football matches are played.</a:t>
            </a:r>
            <a:endParaRPr lang="en-IN" dirty="0">
              <a:solidFill>
                <a:srgbClr val="002060"/>
              </a:solidFill>
            </a:endParaRPr>
          </a:p>
          <a:p>
            <a:pPr>
              <a:buBlip>
                <a:blip r:embed="rId10"/>
              </a:buBlip>
            </a:pPr>
            <a:r>
              <a:rPr lang="en-IN" dirty="0">
                <a:solidFill>
                  <a:srgbClr val="002060"/>
                </a:solidFill>
              </a:rPr>
              <a:t>To give a complete overview of all international soccer matches played since the 90s</a:t>
            </a:r>
            <a:endParaRPr lang="en-IN" b="0" i="0" dirty="0">
              <a:solidFill>
                <a:srgbClr val="002060"/>
              </a:solidFill>
              <a:effectLst/>
            </a:endParaRPr>
          </a:p>
          <a:p>
            <a:pPr>
              <a:buBlip>
                <a:blip r:embed="rId10"/>
              </a:buBlip>
            </a:pPr>
            <a:r>
              <a:rPr lang="en-IN" b="0" i="0" dirty="0">
                <a:solidFill>
                  <a:srgbClr val="002060"/>
                </a:solidFill>
                <a:effectLst/>
              </a:rPr>
              <a:t>To show which team has the strongest defence, midfield, and offense players</a:t>
            </a:r>
          </a:p>
          <a:p>
            <a:pPr>
              <a:buBlip>
                <a:blip r:embed="rId10"/>
              </a:buBlip>
            </a:pPr>
            <a:r>
              <a:rPr lang="en-IN" b="0" i="0" dirty="0">
                <a:solidFill>
                  <a:srgbClr val="002060"/>
                </a:solidFill>
                <a:effectLst/>
              </a:rPr>
              <a:t>To show which team has the longest winning streak</a:t>
            </a:r>
            <a:r>
              <a:rPr lang="en-IN" dirty="0">
                <a:solidFill>
                  <a:srgbClr val="002060"/>
                </a:solidFill>
              </a:rPr>
              <a:t>.</a:t>
            </a:r>
            <a:endParaRPr lang="en-IN" b="0" i="0" dirty="0">
              <a:solidFill>
                <a:srgbClr val="002060"/>
              </a:solidFill>
              <a:effectLst/>
            </a:endParaRPr>
          </a:p>
          <a:p>
            <a:pPr marL="0" indent="0">
              <a:buNone/>
            </a:pPr>
            <a:endParaRPr lang="en-IN" b="0" i="0" dirty="0">
              <a:effectLst/>
            </a:endParaRPr>
          </a:p>
        </p:txBody>
      </p:sp>
      <p:pic>
        <p:nvPicPr>
          <p:cNvPr id="24"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8457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 Placeholder 26">
            <a:extLst>
              <a:ext uri="{FF2B5EF4-FFF2-40B4-BE49-F238E27FC236}">
                <a16:creationId xmlns:a16="http://schemas.microsoft.com/office/drawing/2014/main" id="{DC97A154-ED67-5986-1AC8-A0D9B1B23E80}"/>
              </a:ext>
            </a:extLst>
          </p:cNvPr>
          <p:cNvSpPr txBox="1">
            <a:spLocks/>
          </p:cNvSpPr>
          <p:nvPr/>
        </p:nvSpPr>
        <p:spPr>
          <a:xfrm>
            <a:off x="1484243" y="859494"/>
            <a:ext cx="9781927" cy="664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8"/>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9"/>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dirty="0">
                <a:solidFill>
                  <a:srgbClr val="002060"/>
                </a:solidFill>
              </a:rPr>
              <a:t>With teams interest in sports and the entire world waiting for FIFA World Cup we undertook the project with below objectives under guidelines of Ankur </a:t>
            </a:r>
            <a:r>
              <a:rPr lang="en-IN" b="1" dirty="0" err="1">
                <a:solidFill>
                  <a:srgbClr val="002060"/>
                </a:solidFill>
              </a:rPr>
              <a:t>Mawandia</a:t>
            </a:r>
            <a:r>
              <a:rPr lang="en-IN" b="1" dirty="0">
                <a:solidFill>
                  <a:srgbClr val="002060"/>
                </a:solidFill>
              </a:rPr>
              <a:t>.</a:t>
            </a:r>
          </a:p>
          <a:p>
            <a:pPr marL="0" indent="0">
              <a:buNone/>
            </a:pPr>
            <a:endParaRPr lang="en-IN" dirty="0">
              <a:solidFill>
                <a:schemeClr val="tx1"/>
              </a:solidFill>
              <a:ea typeface="Open Sans" panose="020B0606030504020204" pitchFamily="34" charset="0"/>
              <a:cs typeface="Open Sans" panose="020B0606030504020204" pitchFamily="34" charset="0"/>
            </a:endParaRPr>
          </a:p>
        </p:txBody>
      </p:sp>
      <p:pic>
        <p:nvPicPr>
          <p:cNvPr id="29"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6510" y="880009"/>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076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EDE47203-9BC1-13A1-A055-FAF820E13EE8}"/>
              </a:ext>
            </a:extLst>
          </p:cNvPr>
          <p:cNvSpPr/>
          <p:nvPr/>
        </p:nvSpPr>
        <p:spPr>
          <a:xfrm>
            <a:off x="10365024" y="2144674"/>
            <a:ext cx="1458480" cy="703854"/>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002060"/>
                </a:solidFill>
              </a:rPr>
              <a:t>49.10%</a:t>
            </a:r>
            <a:endParaRPr lang="en-US" dirty="0">
              <a:solidFill>
                <a:srgbClr val="002060"/>
              </a:solidFill>
            </a:endParaRPr>
          </a:p>
        </p:txBody>
      </p:sp>
      <p:sp>
        <p:nvSpPr>
          <p:cNvPr id="5" name="Rectangle 4">
            <a:extLst>
              <a:ext uri="{FF2B5EF4-FFF2-40B4-BE49-F238E27FC236}">
                <a16:creationId xmlns:a16="http://schemas.microsoft.com/office/drawing/2014/main" id="{78F00421-787A-4A61-4E7A-2890C5012D91}"/>
              </a:ext>
            </a:extLst>
          </p:cNvPr>
          <p:cNvSpPr/>
          <p:nvPr/>
        </p:nvSpPr>
        <p:spPr>
          <a:xfrm>
            <a:off x="10178527" y="1627437"/>
            <a:ext cx="1807269" cy="703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Model Accuracy</a:t>
            </a:r>
          </a:p>
        </p:txBody>
      </p:sp>
      <p:pic>
        <p:nvPicPr>
          <p:cNvPr id="7170" name="Picture 2">
            <a:extLst>
              <a:ext uri="{FF2B5EF4-FFF2-40B4-BE49-F238E27FC236}">
                <a16:creationId xmlns:a16="http://schemas.microsoft.com/office/drawing/2014/main" id="{DAC389FF-3BE4-1E51-88D3-D6A85E995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330" y="3925115"/>
            <a:ext cx="3662322" cy="26810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CF6F64DD-00A5-5B01-8111-0B3CB5CE6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894" y="3925112"/>
            <a:ext cx="3738884" cy="268109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61F2104-CAD7-8876-8A61-D6C51DE15E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557" y="1416753"/>
            <a:ext cx="3741828" cy="251006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613BAB5D-37AB-1D2E-4668-30CDCA0F57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8470" y="1391652"/>
            <a:ext cx="3820049" cy="25334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8ACDBA5-307E-5E5D-E147-DF32DDC8AC59}"/>
              </a:ext>
            </a:extLst>
          </p:cNvPr>
          <p:cNvSpPr txBox="1"/>
          <p:nvPr/>
        </p:nvSpPr>
        <p:spPr>
          <a:xfrm>
            <a:off x="1453484" y="904809"/>
            <a:ext cx="2103268" cy="338554"/>
          </a:xfrm>
          <a:prstGeom prst="rect">
            <a:avLst/>
          </a:prstGeom>
          <a:noFill/>
        </p:spPr>
        <p:txBody>
          <a:bodyPr wrap="none" rtlCol="0">
            <a:spAutoFit/>
          </a:bodyPr>
          <a:lstStyle/>
          <a:p>
            <a:r>
              <a:rPr lang="en-US" sz="1600" b="1" dirty="0">
                <a:solidFill>
                  <a:srgbClr val="002060"/>
                </a:solidFill>
                <a:latin typeface="Calibri" pitchFamily="34" charset="0"/>
              </a:rPr>
              <a:t>K Neighbors Classifier</a:t>
            </a:r>
          </a:p>
        </p:txBody>
      </p:sp>
      <p:sp>
        <p:nvSpPr>
          <p:cNvPr id="12"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Model Development and Evaluations</a:t>
            </a:r>
          </a:p>
        </p:txBody>
      </p:sp>
      <p:pic>
        <p:nvPicPr>
          <p:cNvPr id="13"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8420"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1950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pic>
        <p:nvPicPr>
          <p:cNvPr id="10"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25">
            <a:extLst>
              <a:ext uri="{FF2B5EF4-FFF2-40B4-BE49-F238E27FC236}">
                <a16:creationId xmlns:a16="http://schemas.microsoft.com/office/drawing/2014/main" id="{27ED0F80-138B-4A4E-B34B-8C68CC474DC4}"/>
              </a:ext>
            </a:extLst>
          </p:cNvPr>
          <p:cNvSpPr txBox="1">
            <a:spLocks/>
          </p:cNvSpPr>
          <p:nvPr/>
        </p:nvSpPr>
        <p:spPr>
          <a:xfrm>
            <a:off x="1192697" y="173718"/>
            <a:ext cx="9967914" cy="48790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r>
              <a:rPr lang="en-US" b="1" dirty="0">
                <a:solidFill>
                  <a:srgbClr val="002060"/>
                </a:solidFill>
                <a:latin typeface="+mn-lt"/>
              </a:rPr>
              <a:t>Dataset references</a:t>
            </a:r>
          </a:p>
        </p:txBody>
      </p:sp>
      <p:pic>
        <p:nvPicPr>
          <p:cNvPr id="13"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0614"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0043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Placeholder 26">
            <a:extLst>
              <a:ext uri="{FF2B5EF4-FFF2-40B4-BE49-F238E27FC236}">
                <a16:creationId xmlns:a16="http://schemas.microsoft.com/office/drawing/2014/main" id="{DC97A154-ED67-5986-1AC8-A0D9B1B23E80}"/>
              </a:ext>
            </a:extLst>
          </p:cNvPr>
          <p:cNvSpPr txBox="1">
            <a:spLocks/>
          </p:cNvSpPr>
          <p:nvPr/>
        </p:nvSpPr>
        <p:spPr>
          <a:xfrm>
            <a:off x="729366" y="1475710"/>
            <a:ext cx="11260279" cy="48373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7"/>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8"/>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solidFill>
                <a:schemeClr val="tx1"/>
              </a:solidFill>
              <a:ea typeface="Open Sans" panose="020B0606030504020204" pitchFamily="34" charset="0"/>
              <a:cs typeface="Open Sans" panose="020B0606030504020204" pitchFamily="34" charset="0"/>
            </a:endParaRPr>
          </a:p>
        </p:txBody>
      </p:sp>
      <p:sp>
        <p:nvSpPr>
          <p:cNvPr id="21" name="Text Placeholder 26">
            <a:extLst>
              <a:ext uri="{FF2B5EF4-FFF2-40B4-BE49-F238E27FC236}">
                <a16:creationId xmlns:a16="http://schemas.microsoft.com/office/drawing/2014/main" id="{DC97A154-ED67-5986-1AC8-A0D9B1B23E80}"/>
              </a:ext>
            </a:extLst>
          </p:cNvPr>
          <p:cNvSpPr txBox="1">
            <a:spLocks/>
          </p:cNvSpPr>
          <p:nvPr/>
        </p:nvSpPr>
        <p:spPr>
          <a:xfrm>
            <a:off x="1353453" y="820160"/>
            <a:ext cx="9807158" cy="664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Tx/>
              <a:buBlip>
                <a:blip r:embed="rId7"/>
              </a:buBlip>
              <a:defRPr sz="16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Tx/>
              <a:buBlip>
                <a:blip r:embed="rId8"/>
              </a:buBlip>
              <a:defRPr sz="16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b="1" i="0" dirty="0">
                <a:solidFill>
                  <a:srgbClr val="002060"/>
                </a:solidFill>
                <a:effectLst/>
              </a:rPr>
              <a:t>Kaggle data set with 25 columns and 23921 records, </a:t>
            </a:r>
            <a:r>
              <a:rPr lang="en-IN" b="1" dirty="0">
                <a:solidFill>
                  <a:srgbClr val="002060"/>
                </a:solidFill>
              </a:rPr>
              <a:t>This dataset provides a complete overview of all international football matches played since the 1990s. In addition, the strength of each team is provided in terms of scores based on Goalkeeper, Midfield, Offense and Defence players along with actual FIFA rankings. </a:t>
            </a:r>
            <a:endParaRPr lang="en-IN" b="1" dirty="0">
              <a:solidFill>
                <a:srgbClr val="002060"/>
              </a:solidFill>
              <a:ea typeface="Open Sans" panose="020B0606030504020204" pitchFamily="34" charset="0"/>
              <a:cs typeface="Open Sans" panose="020B0606030504020204" pitchFamily="34" charset="0"/>
            </a:endParaRPr>
          </a:p>
        </p:txBody>
      </p:sp>
      <p:pic>
        <p:nvPicPr>
          <p:cNvPr id="2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494"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a:extLst>
              <a:ext uri="{FF2B5EF4-FFF2-40B4-BE49-F238E27FC236}">
                <a16:creationId xmlns:a16="http://schemas.microsoft.com/office/drawing/2014/main" id="{050172A0-365B-6434-709F-30EFAB987C73}"/>
              </a:ext>
            </a:extLst>
          </p:cNvPr>
          <p:cNvPicPr>
            <a:picLocks noChangeAspect="1"/>
          </p:cNvPicPr>
          <p:nvPr/>
        </p:nvPicPr>
        <p:blipFill>
          <a:blip r:embed="rId10"/>
          <a:stretch>
            <a:fillRect/>
          </a:stretch>
        </p:blipFill>
        <p:spPr>
          <a:xfrm>
            <a:off x="1234185" y="1778889"/>
            <a:ext cx="7952185" cy="4615000"/>
          </a:xfrm>
          <a:prstGeom prst="rect">
            <a:avLst/>
          </a:prstGeom>
        </p:spPr>
      </p:pic>
      <p:pic>
        <p:nvPicPr>
          <p:cNvPr id="24"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3674" y="1515211"/>
            <a:ext cx="2107417" cy="4878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105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8405" y="616314"/>
              <a:ext cx="1083801" cy="338438"/>
            </a:xfrm>
            <a:prstGeom prst="rect">
              <a:avLst/>
            </a:prstGeom>
          </p:spPr>
        </p:pic>
      </p:grpSp>
      <p:sp>
        <p:nvSpPr>
          <p:cNvPr id="4" name="Rectangle 3">
            <a:extLst>
              <a:ext uri="{FF2B5EF4-FFF2-40B4-BE49-F238E27FC236}">
                <a16:creationId xmlns:a16="http://schemas.microsoft.com/office/drawing/2014/main" id="{49EF72CE-D336-C899-2527-9DEBF6833FEE}"/>
              </a:ext>
            </a:extLst>
          </p:cNvPr>
          <p:cNvSpPr/>
          <p:nvPr/>
        </p:nvSpPr>
        <p:spPr>
          <a:xfrm>
            <a:off x="841828" y="1496291"/>
            <a:ext cx="10508343" cy="141316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iagonal Stripe 7">
            <a:extLst>
              <a:ext uri="{FF2B5EF4-FFF2-40B4-BE49-F238E27FC236}">
                <a16:creationId xmlns:a16="http://schemas.microsoft.com/office/drawing/2014/main" id="{CA6B1263-DA93-0A11-F00D-564303CDF51C}"/>
              </a:ext>
            </a:extLst>
          </p:cNvPr>
          <p:cNvSpPr/>
          <p:nvPr/>
        </p:nvSpPr>
        <p:spPr>
          <a:xfrm>
            <a:off x="841828" y="1496291"/>
            <a:ext cx="2728685" cy="1413164"/>
          </a:xfrm>
          <a:prstGeom prst="diagStripe">
            <a:avLst/>
          </a:prstGeom>
          <a:solidFill>
            <a:srgbClr val="005882"/>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8031E0D8-311D-D88C-DF52-4B07E33245D2}"/>
              </a:ext>
            </a:extLst>
          </p:cNvPr>
          <p:cNvSpPr txBox="1"/>
          <p:nvPr/>
        </p:nvSpPr>
        <p:spPr>
          <a:xfrm rot="19916599">
            <a:off x="1504801" y="1856027"/>
            <a:ext cx="604846" cy="369332"/>
          </a:xfrm>
          <a:prstGeom prst="rect">
            <a:avLst/>
          </a:prstGeom>
          <a:noFill/>
        </p:spPr>
        <p:txBody>
          <a:bodyPr wrap="none" rtlCol="0">
            <a:spAutoFit/>
          </a:bodyPr>
          <a:lstStyle/>
          <a:p>
            <a:pPr algn="ctr"/>
            <a:r>
              <a:rPr lang="en-IN" sz="1800" u="none" strike="noStrike" dirty="0">
                <a:solidFill>
                  <a:schemeClr val="bg1"/>
                </a:solidFill>
                <a:effectLst/>
              </a:rPr>
              <a:t>date</a:t>
            </a:r>
            <a:endParaRPr lang="en-IN" sz="1800" b="0" i="0" u="none" strike="noStrike" dirty="0">
              <a:solidFill>
                <a:schemeClr val="bg1"/>
              </a:solidFill>
              <a:effectLst/>
              <a:latin typeface="Google Material Icons"/>
            </a:endParaRPr>
          </a:p>
        </p:txBody>
      </p:sp>
      <p:sp>
        <p:nvSpPr>
          <p:cNvPr id="2" name="TextBox 1">
            <a:extLst>
              <a:ext uri="{FF2B5EF4-FFF2-40B4-BE49-F238E27FC236}">
                <a16:creationId xmlns:a16="http://schemas.microsoft.com/office/drawing/2014/main" id="{8CE5836A-E219-CBC0-6D57-2D99D7DECA6A}"/>
              </a:ext>
            </a:extLst>
          </p:cNvPr>
          <p:cNvSpPr txBox="1"/>
          <p:nvPr/>
        </p:nvSpPr>
        <p:spPr>
          <a:xfrm>
            <a:off x="3238590" y="1976569"/>
            <a:ext cx="1011815" cy="369332"/>
          </a:xfrm>
          <a:prstGeom prst="rect">
            <a:avLst/>
          </a:prstGeom>
          <a:solidFill>
            <a:schemeClr val="bg1"/>
          </a:solidFill>
        </p:spPr>
        <p:txBody>
          <a:bodyPr wrap="none" rtlCol="0">
            <a:spAutoFit/>
          </a:bodyPr>
          <a:lstStyle/>
          <a:p>
            <a:r>
              <a:rPr lang="en-IN" b="0" i="0" dirty="0">
                <a:effectLst/>
                <a:latin typeface="Courier New" panose="02070309020205020404" pitchFamily="49" charset="0"/>
              </a:rPr>
              <a:t>object</a:t>
            </a:r>
            <a:endParaRPr lang="en-US" dirty="0"/>
          </a:p>
        </p:txBody>
      </p:sp>
      <p:sp>
        <p:nvSpPr>
          <p:cNvPr id="3" name="TextBox 2">
            <a:extLst>
              <a:ext uri="{FF2B5EF4-FFF2-40B4-BE49-F238E27FC236}">
                <a16:creationId xmlns:a16="http://schemas.microsoft.com/office/drawing/2014/main" id="{B6531690-1DD7-AC40-E635-BDA5A1596AC3}"/>
              </a:ext>
            </a:extLst>
          </p:cNvPr>
          <p:cNvSpPr txBox="1"/>
          <p:nvPr/>
        </p:nvSpPr>
        <p:spPr>
          <a:xfrm>
            <a:off x="7072889" y="1976569"/>
            <a:ext cx="1563248" cy="369332"/>
          </a:xfrm>
          <a:prstGeom prst="rect">
            <a:avLst/>
          </a:prstGeom>
          <a:solidFill>
            <a:schemeClr val="bg1"/>
          </a:solidFill>
        </p:spPr>
        <p:txBody>
          <a:bodyPr wrap="none" rtlCol="0">
            <a:spAutoFit/>
          </a:bodyPr>
          <a:lstStyle/>
          <a:p>
            <a:r>
              <a:rPr lang="en-IN" b="0" i="0" dirty="0">
                <a:effectLst/>
                <a:latin typeface="Courier New" panose="02070309020205020404" pitchFamily="49" charset="0"/>
              </a:rPr>
              <a:t>datetime64</a:t>
            </a:r>
            <a:endParaRPr lang="en-US" dirty="0"/>
          </a:p>
        </p:txBody>
      </p:sp>
      <p:cxnSp>
        <p:nvCxnSpPr>
          <p:cNvPr id="7" name="Straight Arrow Connector 6">
            <a:extLst>
              <a:ext uri="{FF2B5EF4-FFF2-40B4-BE49-F238E27FC236}">
                <a16:creationId xmlns:a16="http://schemas.microsoft.com/office/drawing/2014/main" id="{CDC51466-DF39-465A-BB76-2D53B2AF2482}"/>
              </a:ext>
            </a:extLst>
          </p:cNvPr>
          <p:cNvCxnSpPr/>
          <p:nvPr/>
        </p:nvCxnSpPr>
        <p:spPr>
          <a:xfrm>
            <a:off x="4250405" y="2161235"/>
            <a:ext cx="2822484"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56A57E8-91B3-15F3-20AF-3222FD88D3FC}"/>
              </a:ext>
            </a:extLst>
          </p:cNvPr>
          <p:cNvSpPr txBox="1"/>
          <p:nvPr/>
        </p:nvSpPr>
        <p:spPr>
          <a:xfrm>
            <a:off x="4691890" y="1791903"/>
            <a:ext cx="1701107" cy="369332"/>
          </a:xfrm>
          <a:prstGeom prst="rect">
            <a:avLst/>
          </a:prstGeom>
          <a:noFill/>
        </p:spPr>
        <p:txBody>
          <a:bodyPr wrap="none" rtlCol="0">
            <a:spAutoFit/>
          </a:bodyPr>
          <a:lstStyle/>
          <a:p>
            <a:r>
              <a:rPr lang="en-IN" b="0" dirty="0" err="1">
                <a:effectLst/>
                <a:latin typeface="Courier New" panose="02070309020205020404" pitchFamily="49" charset="0"/>
              </a:rPr>
              <a:t>to_datetime</a:t>
            </a:r>
            <a:endParaRPr lang="en-IN" b="0" dirty="0">
              <a:effectLst/>
              <a:latin typeface="Courier New" panose="02070309020205020404" pitchFamily="49" charset="0"/>
            </a:endParaRPr>
          </a:p>
        </p:txBody>
      </p:sp>
      <p:sp>
        <p:nvSpPr>
          <p:cNvPr id="22" name="Rectangle 21">
            <a:extLst>
              <a:ext uri="{FF2B5EF4-FFF2-40B4-BE49-F238E27FC236}">
                <a16:creationId xmlns:a16="http://schemas.microsoft.com/office/drawing/2014/main" id="{71D5024D-2ABF-B7ED-49A8-DBB893BBF108}"/>
              </a:ext>
            </a:extLst>
          </p:cNvPr>
          <p:cNvSpPr/>
          <p:nvPr/>
        </p:nvSpPr>
        <p:spPr>
          <a:xfrm>
            <a:off x="9252858" y="1595252"/>
            <a:ext cx="1995055" cy="1230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extract years, months, days for EDA</a:t>
            </a:r>
          </a:p>
        </p:txBody>
      </p:sp>
      <p:sp>
        <p:nvSpPr>
          <p:cNvPr id="23" name="Rectangle 22">
            <a:extLst>
              <a:ext uri="{FF2B5EF4-FFF2-40B4-BE49-F238E27FC236}">
                <a16:creationId xmlns:a16="http://schemas.microsoft.com/office/drawing/2014/main" id="{E8CD7CD3-A1C1-DDAD-678A-9458C680636C}"/>
              </a:ext>
            </a:extLst>
          </p:cNvPr>
          <p:cNvSpPr/>
          <p:nvPr/>
        </p:nvSpPr>
        <p:spPr>
          <a:xfrm>
            <a:off x="841828" y="3574399"/>
            <a:ext cx="10508343" cy="141316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iagonal Stripe 23">
            <a:extLst>
              <a:ext uri="{FF2B5EF4-FFF2-40B4-BE49-F238E27FC236}">
                <a16:creationId xmlns:a16="http://schemas.microsoft.com/office/drawing/2014/main" id="{69D1F151-3788-6D7C-B103-01AE34777D1B}"/>
              </a:ext>
            </a:extLst>
          </p:cNvPr>
          <p:cNvSpPr/>
          <p:nvPr/>
        </p:nvSpPr>
        <p:spPr>
          <a:xfrm>
            <a:off x="841828" y="3574399"/>
            <a:ext cx="2728685" cy="1413164"/>
          </a:xfrm>
          <a:prstGeom prst="diagStripe">
            <a:avLst/>
          </a:prstGeom>
          <a:solidFill>
            <a:srgbClr val="005882"/>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solidFill>
                <a:schemeClr val="bg1"/>
              </a:solidFill>
            </a:endParaRPr>
          </a:p>
        </p:txBody>
      </p:sp>
      <p:sp>
        <p:nvSpPr>
          <p:cNvPr id="25" name="TextBox 24">
            <a:extLst>
              <a:ext uri="{FF2B5EF4-FFF2-40B4-BE49-F238E27FC236}">
                <a16:creationId xmlns:a16="http://schemas.microsoft.com/office/drawing/2014/main" id="{9BB92FD1-53BF-20EF-5A1A-3EF92403883C}"/>
              </a:ext>
            </a:extLst>
          </p:cNvPr>
          <p:cNvSpPr txBox="1"/>
          <p:nvPr/>
        </p:nvSpPr>
        <p:spPr>
          <a:xfrm rot="19916599">
            <a:off x="943430" y="3934135"/>
            <a:ext cx="1727588" cy="369332"/>
          </a:xfrm>
          <a:prstGeom prst="rect">
            <a:avLst/>
          </a:prstGeom>
          <a:noFill/>
        </p:spPr>
        <p:txBody>
          <a:bodyPr wrap="none" rtlCol="0">
            <a:spAutoFit/>
          </a:bodyPr>
          <a:lstStyle/>
          <a:p>
            <a:pPr algn="ctr"/>
            <a:r>
              <a:rPr lang="en-IN" sz="1800" u="none" strike="noStrike" dirty="0" err="1">
                <a:solidFill>
                  <a:schemeClr val="bg1"/>
                </a:solidFill>
                <a:effectLst/>
              </a:rPr>
              <a:t>neutral_location</a:t>
            </a:r>
            <a:endParaRPr lang="en-IN" sz="1800" b="0" i="0" u="none" strike="noStrike" dirty="0">
              <a:solidFill>
                <a:schemeClr val="bg1"/>
              </a:solidFill>
              <a:effectLst/>
              <a:latin typeface="Google Material Icons"/>
            </a:endParaRPr>
          </a:p>
        </p:txBody>
      </p:sp>
      <p:sp>
        <p:nvSpPr>
          <p:cNvPr id="27" name="TextBox 26">
            <a:extLst>
              <a:ext uri="{FF2B5EF4-FFF2-40B4-BE49-F238E27FC236}">
                <a16:creationId xmlns:a16="http://schemas.microsoft.com/office/drawing/2014/main" id="{918EF669-579E-C037-E2C9-A83C41448A85}"/>
              </a:ext>
            </a:extLst>
          </p:cNvPr>
          <p:cNvSpPr txBox="1"/>
          <p:nvPr/>
        </p:nvSpPr>
        <p:spPr>
          <a:xfrm>
            <a:off x="3238590" y="4054677"/>
            <a:ext cx="736099" cy="369332"/>
          </a:xfrm>
          <a:prstGeom prst="rect">
            <a:avLst/>
          </a:prstGeom>
          <a:solidFill>
            <a:schemeClr val="bg1"/>
          </a:solidFill>
        </p:spPr>
        <p:txBody>
          <a:bodyPr wrap="none" rtlCol="0">
            <a:spAutoFit/>
          </a:bodyPr>
          <a:lstStyle/>
          <a:p>
            <a:r>
              <a:rPr lang="en-IN" b="0" i="0" dirty="0">
                <a:effectLst/>
                <a:latin typeface="Courier New" panose="02070309020205020404" pitchFamily="49" charset="0"/>
              </a:rPr>
              <a:t>bool</a:t>
            </a:r>
            <a:endParaRPr lang="en-US" dirty="0"/>
          </a:p>
        </p:txBody>
      </p:sp>
      <p:sp>
        <p:nvSpPr>
          <p:cNvPr id="28" name="TextBox 27">
            <a:extLst>
              <a:ext uri="{FF2B5EF4-FFF2-40B4-BE49-F238E27FC236}">
                <a16:creationId xmlns:a16="http://schemas.microsoft.com/office/drawing/2014/main" id="{128E3CB6-B7B0-1925-B6DB-386FC8C814B6}"/>
              </a:ext>
            </a:extLst>
          </p:cNvPr>
          <p:cNvSpPr txBox="1"/>
          <p:nvPr/>
        </p:nvSpPr>
        <p:spPr>
          <a:xfrm>
            <a:off x="7072889" y="4054677"/>
            <a:ext cx="873957" cy="369332"/>
          </a:xfrm>
          <a:prstGeom prst="rect">
            <a:avLst/>
          </a:prstGeom>
          <a:solidFill>
            <a:schemeClr val="bg1"/>
          </a:solidFill>
        </p:spPr>
        <p:txBody>
          <a:bodyPr wrap="none" rtlCol="0">
            <a:spAutoFit/>
          </a:bodyPr>
          <a:lstStyle/>
          <a:p>
            <a:r>
              <a:rPr lang="en-IN" b="0" i="0" dirty="0">
                <a:effectLst/>
                <a:latin typeface="Courier New" panose="02070309020205020404" pitchFamily="49" charset="0"/>
              </a:rPr>
              <a:t>int64</a:t>
            </a:r>
            <a:endParaRPr lang="en-US" dirty="0"/>
          </a:p>
        </p:txBody>
      </p:sp>
      <p:cxnSp>
        <p:nvCxnSpPr>
          <p:cNvPr id="29" name="Straight Arrow Connector 28">
            <a:extLst>
              <a:ext uri="{FF2B5EF4-FFF2-40B4-BE49-F238E27FC236}">
                <a16:creationId xmlns:a16="http://schemas.microsoft.com/office/drawing/2014/main" id="{AC424103-33D7-37BA-5B53-A23125BD1C0B}"/>
              </a:ext>
            </a:extLst>
          </p:cNvPr>
          <p:cNvCxnSpPr>
            <a:cxnSpLocks/>
          </p:cNvCxnSpPr>
          <p:nvPr/>
        </p:nvCxnSpPr>
        <p:spPr>
          <a:xfrm>
            <a:off x="3974689" y="4239343"/>
            <a:ext cx="309820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615EC8-1462-F30C-5EC8-7AE4C7B4624F}"/>
              </a:ext>
            </a:extLst>
          </p:cNvPr>
          <p:cNvSpPr/>
          <p:nvPr/>
        </p:nvSpPr>
        <p:spPr>
          <a:xfrm>
            <a:off x="9252858" y="3673360"/>
            <a:ext cx="1995055" cy="1230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EDA and Data models</a:t>
            </a:r>
          </a:p>
        </p:txBody>
      </p:sp>
      <p:sp>
        <p:nvSpPr>
          <p:cNvPr id="33" name="TextBox 32">
            <a:extLst>
              <a:ext uri="{FF2B5EF4-FFF2-40B4-BE49-F238E27FC236}">
                <a16:creationId xmlns:a16="http://schemas.microsoft.com/office/drawing/2014/main" id="{679F280B-2456-ACAB-E6A8-A5ED10724811}"/>
              </a:ext>
            </a:extLst>
          </p:cNvPr>
          <p:cNvSpPr txBox="1"/>
          <p:nvPr/>
        </p:nvSpPr>
        <p:spPr>
          <a:xfrm>
            <a:off x="4604307" y="3898439"/>
            <a:ext cx="2114681" cy="369332"/>
          </a:xfrm>
          <a:prstGeom prst="rect">
            <a:avLst/>
          </a:prstGeom>
          <a:noFill/>
        </p:spPr>
        <p:txBody>
          <a:bodyPr wrap="none" rtlCol="0">
            <a:spAutoFit/>
          </a:bodyPr>
          <a:lstStyle/>
          <a:p>
            <a:r>
              <a:rPr lang="en-IN" b="0" dirty="0">
                <a:effectLst/>
                <a:latin typeface="Courier New" panose="02070309020205020404" pitchFamily="49" charset="0"/>
              </a:rPr>
              <a:t>Label encoding</a:t>
            </a:r>
          </a:p>
        </p:txBody>
      </p:sp>
      <p:sp>
        <p:nvSpPr>
          <p:cNvPr id="34" name="TextBox 33">
            <a:extLst>
              <a:ext uri="{FF2B5EF4-FFF2-40B4-BE49-F238E27FC236}">
                <a16:creationId xmlns:a16="http://schemas.microsoft.com/office/drawing/2014/main" id="{28ACDBA5-307E-5E5D-E147-DF32DDC8AC59}"/>
              </a:ext>
            </a:extLst>
          </p:cNvPr>
          <p:cNvSpPr txBox="1"/>
          <p:nvPr/>
        </p:nvSpPr>
        <p:spPr>
          <a:xfrm>
            <a:off x="1453484" y="904809"/>
            <a:ext cx="2679708" cy="338554"/>
          </a:xfrm>
          <a:prstGeom prst="rect">
            <a:avLst/>
          </a:prstGeom>
          <a:noFill/>
        </p:spPr>
        <p:txBody>
          <a:bodyPr wrap="none" rtlCol="0">
            <a:spAutoFit/>
          </a:bodyPr>
          <a:lstStyle/>
          <a:p>
            <a:r>
              <a:rPr lang="en-US" sz="1600" b="1" dirty="0">
                <a:solidFill>
                  <a:srgbClr val="002060"/>
                </a:solidFill>
                <a:latin typeface="Calibri" pitchFamily="34" charset="0"/>
              </a:rPr>
              <a:t>Transformations of data type</a:t>
            </a:r>
          </a:p>
        </p:txBody>
      </p:sp>
      <p:sp>
        <p:nvSpPr>
          <p:cNvPr id="36"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Data Preparation</a:t>
            </a:r>
          </a:p>
        </p:txBody>
      </p:sp>
      <p:pic>
        <p:nvPicPr>
          <p:cNvPr id="37"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165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8050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8405" y="616314"/>
              <a:ext cx="1083801" cy="338438"/>
            </a:xfrm>
            <a:prstGeom prst="rect">
              <a:avLst/>
            </a:prstGeom>
          </p:spPr>
        </p:pic>
      </p:grpSp>
      <p:sp>
        <p:nvSpPr>
          <p:cNvPr id="11" name="TextBox 10">
            <a:extLst>
              <a:ext uri="{FF2B5EF4-FFF2-40B4-BE49-F238E27FC236}">
                <a16:creationId xmlns:a16="http://schemas.microsoft.com/office/drawing/2014/main" id="{8031E0D8-311D-D88C-DF52-4B07E33245D2}"/>
              </a:ext>
            </a:extLst>
          </p:cNvPr>
          <p:cNvSpPr txBox="1"/>
          <p:nvPr/>
        </p:nvSpPr>
        <p:spPr>
          <a:xfrm rot="19084509">
            <a:off x="1357062" y="2241450"/>
            <a:ext cx="774444" cy="369332"/>
          </a:xfrm>
          <a:prstGeom prst="rect">
            <a:avLst/>
          </a:prstGeom>
          <a:noFill/>
        </p:spPr>
        <p:txBody>
          <a:bodyPr wrap="none" rtlCol="0">
            <a:spAutoFit/>
          </a:bodyPr>
          <a:lstStyle/>
          <a:p>
            <a:pPr algn="ctr"/>
            <a:r>
              <a:rPr lang="en-IN" sz="1800" u="none" strike="noStrike" dirty="0">
                <a:solidFill>
                  <a:schemeClr val="bg1"/>
                </a:solidFill>
                <a:effectLst/>
              </a:rPr>
              <a:t>scores</a:t>
            </a:r>
            <a:endParaRPr lang="en-IN" sz="1800" b="0" i="0" u="none" strike="noStrike" dirty="0">
              <a:solidFill>
                <a:schemeClr val="bg1"/>
              </a:solidFill>
              <a:effectLst/>
              <a:latin typeface="Google Material Icons"/>
            </a:endParaRPr>
          </a:p>
        </p:txBody>
      </p:sp>
      <p:pic>
        <p:nvPicPr>
          <p:cNvPr id="7172" name="Picture 4">
            <a:extLst>
              <a:ext uri="{FF2B5EF4-FFF2-40B4-BE49-F238E27FC236}">
                <a16:creationId xmlns:a16="http://schemas.microsoft.com/office/drawing/2014/main" id="{98DF9727-E0B6-5369-44AD-069CA93235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697360"/>
            <a:ext cx="12192000" cy="251205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8E4AC006-41FA-1F54-DEF9-63E854A3CB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452179"/>
            <a:ext cx="12192000" cy="22570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067BBD-70E5-4039-8AFC-2BEB86BA8FA4}"/>
              </a:ext>
            </a:extLst>
          </p:cNvPr>
          <p:cNvSpPr txBox="1"/>
          <p:nvPr/>
        </p:nvSpPr>
        <p:spPr>
          <a:xfrm>
            <a:off x="4929619" y="1512742"/>
            <a:ext cx="7113320" cy="646331"/>
          </a:xfrm>
          <a:prstGeom prst="rect">
            <a:avLst/>
          </a:prstGeom>
          <a:solidFill>
            <a:schemeClr val="bg1"/>
          </a:solidFill>
        </p:spPr>
        <p:txBody>
          <a:bodyPr wrap="square" rtlCol="0">
            <a:spAutoFit/>
          </a:bodyPr>
          <a:lstStyle/>
          <a:p>
            <a:r>
              <a:rPr lang="en-US" dirty="0">
                <a:solidFill>
                  <a:srgbClr val="002060"/>
                </a:solidFill>
              </a:rPr>
              <a:t>% of missing data from total data for each parameter in descending order</a:t>
            </a:r>
            <a:endParaRPr lang="en-US" sz="2000" dirty="0">
              <a:solidFill>
                <a:srgbClr val="002060"/>
              </a:solidFill>
            </a:endParaRPr>
          </a:p>
          <a:p>
            <a:r>
              <a:rPr lang="en-US" dirty="0">
                <a:solidFill>
                  <a:srgbClr val="002060"/>
                </a:solidFill>
              </a:rPr>
              <a:t>- 64%-68 % of total data is missing</a:t>
            </a:r>
          </a:p>
        </p:txBody>
      </p:sp>
      <p:sp>
        <p:nvSpPr>
          <p:cNvPr id="12" name="TextBox 11">
            <a:extLst>
              <a:ext uri="{FF2B5EF4-FFF2-40B4-BE49-F238E27FC236}">
                <a16:creationId xmlns:a16="http://schemas.microsoft.com/office/drawing/2014/main" id="{71E40CA1-2B5F-9BBE-ED8F-19E2816CCEC8}"/>
              </a:ext>
            </a:extLst>
          </p:cNvPr>
          <p:cNvSpPr txBox="1"/>
          <p:nvPr/>
        </p:nvSpPr>
        <p:spPr>
          <a:xfrm>
            <a:off x="7552706" y="5477071"/>
            <a:ext cx="4639294" cy="369332"/>
          </a:xfrm>
          <a:prstGeom prst="rect">
            <a:avLst/>
          </a:prstGeom>
          <a:solidFill>
            <a:schemeClr val="bg1"/>
          </a:solidFill>
        </p:spPr>
        <p:txBody>
          <a:bodyPr wrap="square" rtlCol="0">
            <a:spAutoFit/>
          </a:bodyPr>
          <a:lstStyle/>
          <a:p>
            <a:r>
              <a:rPr lang="en-US" dirty="0"/>
              <a:t>Data for scores is missing for years before 2004</a:t>
            </a:r>
          </a:p>
        </p:txBody>
      </p:sp>
      <p:sp>
        <p:nvSpPr>
          <p:cNvPr id="19" name="TextBox 18">
            <a:extLst>
              <a:ext uri="{FF2B5EF4-FFF2-40B4-BE49-F238E27FC236}">
                <a16:creationId xmlns:a16="http://schemas.microsoft.com/office/drawing/2014/main" id="{28ACDBA5-307E-5E5D-E147-DF32DDC8AC59}"/>
              </a:ext>
            </a:extLst>
          </p:cNvPr>
          <p:cNvSpPr txBox="1"/>
          <p:nvPr/>
        </p:nvSpPr>
        <p:spPr>
          <a:xfrm>
            <a:off x="1453484" y="904809"/>
            <a:ext cx="1264770" cy="338554"/>
          </a:xfrm>
          <a:prstGeom prst="rect">
            <a:avLst/>
          </a:prstGeom>
          <a:noFill/>
        </p:spPr>
        <p:txBody>
          <a:bodyPr wrap="none" rtlCol="0">
            <a:spAutoFit/>
          </a:bodyPr>
          <a:lstStyle/>
          <a:p>
            <a:r>
              <a:rPr lang="en-US" sz="1600" b="1" dirty="0">
                <a:solidFill>
                  <a:srgbClr val="002060"/>
                </a:solidFill>
                <a:latin typeface="Calibri" pitchFamily="34" charset="0"/>
              </a:rPr>
              <a:t>Treating NAs</a:t>
            </a:r>
          </a:p>
        </p:txBody>
      </p:sp>
      <p:sp>
        <p:nvSpPr>
          <p:cNvPr id="20"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Data Preparation</a:t>
            </a:r>
          </a:p>
        </p:txBody>
      </p:sp>
      <p:pic>
        <p:nvPicPr>
          <p:cNvPr id="21"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0165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5358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8405" y="616314"/>
              <a:ext cx="1083801" cy="338438"/>
            </a:xfrm>
            <a:prstGeom prst="rect">
              <a:avLst/>
            </a:prstGeom>
          </p:spPr>
        </p:pic>
      </p:grpSp>
      <p:sp>
        <p:nvSpPr>
          <p:cNvPr id="4" name="Rectangle 3">
            <a:extLst>
              <a:ext uri="{FF2B5EF4-FFF2-40B4-BE49-F238E27FC236}">
                <a16:creationId xmlns:a16="http://schemas.microsoft.com/office/drawing/2014/main" id="{49EF72CE-D336-C899-2527-9DEBF6833FEE}"/>
              </a:ext>
            </a:extLst>
          </p:cNvPr>
          <p:cNvSpPr/>
          <p:nvPr/>
        </p:nvSpPr>
        <p:spPr>
          <a:xfrm>
            <a:off x="841828" y="1614576"/>
            <a:ext cx="10508343" cy="141316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iagonal Stripe 7">
            <a:extLst>
              <a:ext uri="{FF2B5EF4-FFF2-40B4-BE49-F238E27FC236}">
                <a16:creationId xmlns:a16="http://schemas.microsoft.com/office/drawing/2014/main" id="{CA6B1263-DA93-0A11-F00D-564303CDF51C}"/>
              </a:ext>
            </a:extLst>
          </p:cNvPr>
          <p:cNvSpPr/>
          <p:nvPr/>
        </p:nvSpPr>
        <p:spPr>
          <a:xfrm>
            <a:off x="841828" y="1601324"/>
            <a:ext cx="2728685" cy="1413164"/>
          </a:xfrm>
          <a:prstGeom prst="diagStripe">
            <a:avLst/>
          </a:prstGeom>
          <a:solidFill>
            <a:srgbClr val="005882"/>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solidFill>
                <a:schemeClr val="bg1"/>
              </a:solidFill>
            </a:endParaRPr>
          </a:p>
        </p:txBody>
      </p:sp>
      <p:sp>
        <p:nvSpPr>
          <p:cNvPr id="11" name="TextBox 10">
            <a:extLst>
              <a:ext uri="{FF2B5EF4-FFF2-40B4-BE49-F238E27FC236}">
                <a16:creationId xmlns:a16="http://schemas.microsoft.com/office/drawing/2014/main" id="{8031E0D8-311D-D88C-DF52-4B07E33245D2}"/>
              </a:ext>
            </a:extLst>
          </p:cNvPr>
          <p:cNvSpPr txBox="1"/>
          <p:nvPr/>
        </p:nvSpPr>
        <p:spPr>
          <a:xfrm rot="19916599">
            <a:off x="1411989" y="1961060"/>
            <a:ext cx="790474" cy="369332"/>
          </a:xfrm>
          <a:prstGeom prst="rect">
            <a:avLst/>
          </a:prstGeom>
          <a:noFill/>
        </p:spPr>
        <p:txBody>
          <a:bodyPr wrap="none" rtlCol="0">
            <a:spAutoFit/>
          </a:bodyPr>
          <a:lstStyle/>
          <a:p>
            <a:pPr algn="ctr"/>
            <a:r>
              <a:rPr lang="en-IN" sz="1800" u="none" strike="noStrike" dirty="0">
                <a:solidFill>
                  <a:schemeClr val="bg1"/>
                </a:solidFill>
                <a:effectLst/>
              </a:rPr>
              <a:t>Scores</a:t>
            </a:r>
            <a:endParaRPr lang="en-IN" sz="1800" b="0" i="0" u="none" strike="noStrike" dirty="0">
              <a:solidFill>
                <a:schemeClr val="bg1"/>
              </a:solidFill>
              <a:effectLst/>
              <a:latin typeface="Google Material Icons"/>
            </a:endParaRPr>
          </a:p>
        </p:txBody>
      </p:sp>
      <p:sp>
        <p:nvSpPr>
          <p:cNvPr id="2" name="TextBox 1">
            <a:extLst>
              <a:ext uri="{FF2B5EF4-FFF2-40B4-BE49-F238E27FC236}">
                <a16:creationId xmlns:a16="http://schemas.microsoft.com/office/drawing/2014/main" id="{8CE5836A-E219-CBC0-6D57-2D99D7DECA6A}"/>
              </a:ext>
            </a:extLst>
          </p:cNvPr>
          <p:cNvSpPr txBox="1"/>
          <p:nvPr/>
        </p:nvSpPr>
        <p:spPr>
          <a:xfrm>
            <a:off x="3238590" y="2081602"/>
            <a:ext cx="598241" cy="369332"/>
          </a:xfrm>
          <a:prstGeom prst="rect">
            <a:avLst/>
          </a:prstGeom>
          <a:solidFill>
            <a:schemeClr val="bg1"/>
          </a:solidFill>
        </p:spPr>
        <p:txBody>
          <a:bodyPr wrap="none" rtlCol="0">
            <a:spAutoFit/>
          </a:bodyPr>
          <a:lstStyle/>
          <a:p>
            <a:r>
              <a:rPr lang="en-IN" dirty="0" err="1">
                <a:solidFill>
                  <a:srgbClr val="002060"/>
                </a:solidFill>
                <a:latin typeface="Courier New" panose="02070309020205020404" pitchFamily="49" charset="0"/>
              </a:rPr>
              <a:t>NaN</a:t>
            </a:r>
            <a:endParaRPr lang="en-US" dirty="0">
              <a:solidFill>
                <a:srgbClr val="002060"/>
              </a:solidFill>
            </a:endParaRPr>
          </a:p>
        </p:txBody>
      </p:sp>
      <p:sp>
        <p:nvSpPr>
          <p:cNvPr id="3" name="TextBox 2">
            <a:extLst>
              <a:ext uri="{FF2B5EF4-FFF2-40B4-BE49-F238E27FC236}">
                <a16:creationId xmlns:a16="http://schemas.microsoft.com/office/drawing/2014/main" id="{B6531690-1DD7-AC40-E635-BDA5A1596AC3}"/>
              </a:ext>
            </a:extLst>
          </p:cNvPr>
          <p:cNvSpPr txBox="1"/>
          <p:nvPr/>
        </p:nvSpPr>
        <p:spPr>
          <a:xfrm>
            <a:off x="8019385" y="2081602"/>
            <a:ext cx="736099" cy="369332"/>
          </a:xfrm>
          <a:prstGeom prst="rect">
            <a:avLst/>
          </a:prstGeom>
          <a:solidFill>
            <a:schemeClr val="bg1"/>
          </a:solidFill>
        </p:spPr>
        <p:txBody>
          <a:bodyPr wrap="none" rtlCol="0">
            <a:spAutoFit/>
          </a:bodyPr>
          <a:lstStyle/>
          <a:p>
            <a:r>
              <a:rPr lang="en-IN" b="0" i="0" dirty="0">
                <a:solidFill>
                  <a:srgbClr val="002060"/>
                </a:solidFill>
                <a:effectLst/>
                <a:latin typeface="Courier New" panose="02070309020205020404" pitchFamily="49" charset="0"/>
              </a:rPr>
              <a:t>mean</a:t>
            </a:r>
            <a:endParaRPr lang="en-US" dirty="0">
              <a:solidFill>
                <a:srgbClr val="002060"/>
              </a:solidFill>
            </a:endParaRPr>
          </a:p>
        </p:txBody>
      </p:sp>
      <p:cxnSp>
        <p:nvCxnSpPr>
          <p:cNvPr id="7" name="Straight Arrow Connector 6">
            <a:extLst>
              <a:ext uri="{FF2B5EF4-FFF2-40B4-BE49-F238E27FC236}">
                <a16:creationId xmlns:a16="http://schemas.microsoft.com/office/drawing/2014/main" id="{CDC51466-DF39-465A-BB76-2D53B2AF2482}"/>
              </a:ext>
            </a:extLst>
          </p:cNvPr>
          <p:cNvCxnSpPr>
            <a:cxnSpLocks/>
            <a:stCxn id="2" idx="3"/>
          </p:cNvCxnSpPr>
          <p:nvPr/>
        </p:nvCxnSpPr>
        <p:spPr>
          <a:xfrm>
            <a:off x="3836831" y="2266268"/>
            <a:ext cx="4182554"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56A57E8-91B3-15F3-20AF-3222FD88D3FC}"/>
              </a:ext>
            </a:extLst>
          </p:cNvPr>
          <p:cNvSpPr txBox="1"/>
          <p:nvPr/>
        </p:nvSpPr>
        <p:spPr>
          <a:xfrm>
            <a:off x="4318690" y="1896936"/>
            <a:ext cx="3493264" cy="369332"/>
          </a:xfrm>
          <a:prstGeom prst="rect">
            <a:avLst/>
          </a:prstGeom>
          <a:noFill/>
        </p:spPr>
        <p:txBody>
          <a:bodyPr wrap="none" rtlCol="0">
            <a:spAutoFit/>
          </a:bodyPr>
          <a:lstStyle/>
          <a:p>
            <a:r>
              <a:rPr lang="en-IN" dirty="0" err="1">
                <a:solidFill>
                  <a:srgbClr val="002060"/>
                </a:solidFill>
                <a:latin typeface="Courier New" panose="02070309020205020404" pitchFamily="49" charset="0"/>
              </a:rPr>
              <a:t>g</a:t>
            </a:r>
            <a:r>
              <a:rPr lang="en-IN" b="0" dirty="0" err="1">
                <a:solidFill>
                  <a:srgbClr val="002060"/>
                </a:solidFill>
                <a:effectLst/>
                <a:latin typeface="Courier New" panose="02070309020205020404" pitchFamily="49" charset="0"/>
              </a:rPr>
              <a:t>roupby</a:t>
            </a:r>
            <a:r>
              <a:rPr lang="en-IN" dirty="0">
                <a:solidFill>
                  <a:srgbClr val="002060"/>
                </a:solidFill>
                <a:latin typeface="Courier New" panose="02070309020205020404" pitchFamily="49" charset="0"/>
              </a:rPr>
              <a:t> &amp; </a:t>
            </a:r>
            <a:r>
              <a:rPr lang="en-IN" b="0" dirty="0" err="1">
                <a:solidFill>
                  <a:srgbClr val="002060"/>
                </a:solidFill>
                <a:effectLst/>
                <a:latin typeface="Courier New" panose="02070309020205020404" pitchFamily="49" charset="0"/>
              </a:rPr>
              <a:t>fillna</a:t>
            </a:r>
            <a:r>
              <a:rPr lang="en-IN" b="0" dirty="0">
                <a:solidFill>
                  <a:srgbClr val="002060"/>
                </a:solidFill>
                <a:effectLst/>
                <a:latin typeface="Courier New" panose="02070309020205020404" pitchFamily="49" charset="0"/>
              </a:rPr>
              <a:t>(mean())</a:t>
            </a:r>
          </a:p>
        </p:txBody>
      </p:sp>
      <p:sp>
        <p:nvSpPr>
          <p:cNvPr id="22" name="Rectangle 21">
            <a:extLst>
              <a:ext uri="{FF2B5EF4-FFF2-40B4-BE49-F238E27FC236}">
                <a16:creationId xmlns:a16="http://schemas.microsoft.com/office/drawing/2014/main" id="{71D5024D-2ABF-B7ED-49A8-DBB893BBF108}"/>
              </a:ext>
            </a:extLst>
          </p:cNvPr>
          <p:cNvSpPr/>
          <p:nvPr/>
        </p:nvSpPr>
        <p:spPr>
          <a:xfrm>
            <a:off x="9252858" y="1700285"/>
            <a:ext cx="1995055" cy="1230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 keep the data normally distributed</a:t>
            </a:r>
          </a:p>
        </p:txBody>
      </p:sp>
      <p:pic>
        <p:nvPicPr>
          <p:cNvPr id="8194" name="Picture 2">
            <a:extLst>
              <a:ext uri="{FF2B5EF4-FFF2-40B4-BE49-F238E27FC236}">
                <a16:creationId xmlns:a16="http://schemas.microsoft.com/office/drawing/2014/main" id="{A786ED4A-184B-DEA9-AD60-DDEA00120C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101008"/>
            <a:ext cx="12192000" cy="35385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6A79F5A-C970-EDA8-3DD1-2F5088DC9EDC}"/>
              </a:ext>
            </a:extLst>
          </p:cNvPr>
          <p:cNvSpPr txBox="1"/>
          <p:nvPr/>
        </p:nvSpPr>
        <p:spPr>
          <a:xfrm>
            <a:off x="3120672" y="3304295"/>
            <a:ext cx="7381504" cy="646331"/>
          </a:xfrm>
          <a:prstGeom prst="rect">
            <a:avLst/>
          </a:prstGeom>
          <a:solidFill>
            <a:schemeClr val="bg1"/>
          </a:solidFill>
        </p:spPr>
        <p:txBody>
          <a:bodyPr wrap="square" rtlCol="0">
            <a:spAutoFit/>
          </a:bodyPr>
          <a:lstStyle/>
          <a:p>
            <a:pPr marL="285750" indent="-285750">
              <a:buFontTx/>
              <a:buChar char="-"/>
            </a:pPr>
            <a:r>
              <a:rPr lang="en-US" b="1" dirty="0" err="1">
                <a:solidFill>
                  <a:srgbClr val="002060"/>
                </a:solidFill>
              </a:rPr>
              <a:t>groupby</a:t>
            </a:r>
            <a:r>
              <a:rPr lang="en-US" dirty="0">
                <a:solidFill>
                  <a:srgbClr val="002060"/>
                </a:solidFill>
              </a:rPr>
              <a:t> : is used to calculate total score for each team within the data set</a:t>
            </a:r>
          </a:p>
          <a:p>
            <a:pPr marL="285750" indent="-285750">
              <a:buFontTx/>
              <a:buChar char="-"/>
            </a:pPr>
            <a:r>
              <a:rPr lang="en-US" b="1" dirty="0" err="1">
                <a:solidFill>
                  <a:srgbClr val="002060"/>
                </a:solidFill>
              </a:rPr>
              <a:t>fillna</a:t>
            </a:r>
            <a:r>
              <a:rPr lang="en-US" b="1" dirty="0">
                <a:solidFill>
                  <a:srgbClr val="002060"/>
                </a:solidFill>
              </a:rPr>
              <a:t>(mean()) </a:t>
            </a:r>
            <a:r>
              <a:rPr lang="en-US" dirty="0">
                <a:solidFill>
                  <a:srgbClr val="002060"/>
                </a:solidFill>
              </a:rPr>
              <a:t>: is used to fill NA for each team by its own mean score</a:t>
            </a:r>
          </a:p>
        </p:txBody>
      </p:sp>
      <p:grpSp>
        <p:nvGrpSpPr>
          <p:cNvPr id="21" name="Group 20">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23" name="Straight Connector 22">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4" name="Graphic 16">
              <a:extLst>
                <a:ext uri="{FF2B5EF4-FFF2-40B4-BE49-F238E27FC236}">
                  <a16:creationId xmlns:a16="http://schemas.microsoft.com/office/drawing/2014/main" id="{AC3B4E9C-5DC2-4CB5-A034-C3F141AB58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12560" y="641156"/>
              <a:ext cx="1457520" cy="288755"/>
            </a:xfrm>
            <a:prstGeom prst="rect">
              <a:avLst/>
            </a:prstGeom>
          </p:spPr>
        </p:pic>
        <p:pic>
          <p:nvPicPr>
            <p:cNvPr id="25" name="Graphic 17">
              <a:extLst>
                <a:ext uri="{FF2B5EF4-FFF2-40B4-BE49-F238E27FC236}">
                  <a16:creationId xmlns:a16="http://schemas.microsoft.com/office/drawing/2014/main" id="{6B377CA8-7B11-459E-B86E-293AA51262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8405" y="616314"/>
              <a:ext cx="1083801" cy="338438"/>
            </a:xfrm>
            <a:prstGeom prst="rect">
              <a:avLst/>
            </a:prstGeom>
          </p:spPr>
        </p:pic>
      </p:grpSp>
      <p:sp>
        <p:nvSpPr>
          <p:cNvPr id="27" name="TextBox 26">
            <a:extLst>
              <a:ext uri="{FF2B5EF4-FFF2-40B4-BE49-F238E27FC236}">
                <a16:creationId xmlns:a16="http://schemas.microsoft.com/office/drawing/2014/main" id="{28ACDBA5-307E-5E5D-E147-DF32DDC8AC59}"/>
              </a:ext>
            </a:extLst>
          </p:cNvPr>
          <p:cNvSpPr txBox="1"/>
          <p:nvPr/>
        </p:nvSpPr>
        <p:spPr>
          <a:xfrm>
            <a:off x="1453484" y="904809"/>
            <a:ext cx="1264770" cy="338554"/>
          </a:xfrm>
          <a:prstGeom prst="rect">
            <a:avLst/>
          </a:prstGeom>
          <a:noFill/>
        </p:spPr>
        <p:txBody>
          <a:bodyPr wrap="none" rtlCol="0">
            <a:spAutoFit/>
          </a:bodyPr>
          <a:lstStyle/>
          <a:p>
            <a:r>
              <a:rPr lang="en-US" sz="1600" b="1" dirty="0">
                <a:solidFill>
                  <a:srgbClr val="002060"/>
                </a:solidFill>
                <a:latin typeface="Calibri" pitchFamily="34" charset="0"/>
              </a:rPr>
              <a:t>Treating NAs</a:t>
            </a:r>
          </a:p>
        </p:txBody>
      </p:sp>
      <p:sp>
        <p:nvSpPr>
          <p:cNvPr id="28"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Data Preparation</a:t>
            </a:r>
          </a:p>
        </p:txBody>
      </p:sp>
      <p:pic>
        <p:nvPicPr>
          <p:cNvPr id="29"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0165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491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8405" y="616314"/>
              <a:ext cx="1083801" cy="338438"/>
            </a:xfrm>
            <a:prstGeom prst="rect">
              <a:avLst/>
            </a:prstGeom>
          </p:spPr>
        </p:pic>
      </p:grpSp>
      <p:pic>
        <p:nvPicPr>
          <p:cNvPr id="9224" name="Picture 8">
            <a:extLst>
              <a:ext uri="{FF2B5EF4-FFF2-40B4-BE49-F238E27FC236}">
                <a16:creationId xmlns:a16="http://schemas.microsoft.com/office/drawing/2014/main" id="{E476E8CC-1B1F-B68B-661F-9EF05E55BE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505186"/>
            <a:ext cx="12192000" cy="2483717"/>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B4F4BBCB-668F-EBBB-3989-083739A24A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988903"/>
            <a:ext cx="12192000" cy="24198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0A3580-86B4-0BC5-38B8-C23095217DEC}"/>
              </a:ext>
            </a:extLst>
          </p:cNvPr>
          <p:cNvSpPr txBox="1"/>
          <p:nvPr/>
        </p:nvSpPr>
        <p:spPr>
          <a:xfrm>
            <a:off x="7219016" y="1583097"/>
            <a:ext cx="2960498" cy="369332"/>
          </a:xfrm>
          <a:prstGeom prst="rect">
            <a:avLst/>
          </a:prstGeom>
          <a:solidFill>
            <a:schemeClr val="accent5">
              <a:lumMod val="20000"/>
              <a:lumOff val="80000"/>
            </a:schemeClr>
          </a:solidFill>
        </p:spPr>
        <p:txBody>
          <a:bodyPr wrap="square" rtlCol="0">
            <a:spAutoFit/>
          </a:bodyPr>
          <a:lstStyle/>
          <a:p>
            <a:r>
              <a:rPr lang="en-US" dirty="0">
                <a:solidFill>
                  <a:srgbClr val="002060"/>
                </a:solidFill>
              </a:rPr>
              <a:t>Before Outlier IQR treatment</a:t>
            </a:r>
          </a:p>
        </p:txBody>
      </p:sp>
      <p:sp>
        <p:nvSpPr>
          <p:cNvPr id="9" name="TextBox 8">
            <a:extLst>
              <a:ext uri="{FF2B5EF4-FFF2-40B4-BE49-F238E27FC236}">
                <a16:creationId xmlns:a16="http://schemas.microsoft.com/office/drawing/2014/main" id="{4E464223-5826-3D0B-A0DF-97FE3D302379}"/>
              </a:ext>
            </a:extLst>
          </p:cNvPr>
          <p:cNvSpPr txBox="1"/>
          <p:nvPr/>
        </p:nvSpPr>
        <p:spPr>
          <a:xfrm>
            <a:off x="7156462" y="4076113"/>
            <a:ext cx="2960498" cy="369332"/>
          </a:xfrm>
          <a:prstGeom prst="rect">
            <a:avLst/>
          </a:prstGeom>
          <a:solidFill>
            <a:schemeClr val="accent5">
              <a:lumMod val="20000"/>
              <a:lumOff val="80000"/>
            </a:schemeClr>
          </a:solidFill>
        </p:spPr>
        <p:txBody>
          <a:bodyPr wrap="square" rtlCol="0">
            <a:spAutoFit/>
          </a:bodyPr>
          <a:lstStyle/>
          <a:p>
            <a:r>
              <a:rPr lang="en-US" dirty="0">
                <a:solidFill>
                  <a:srgbClr val="002060"/>
                </a:solidFill>
              </a:rPr>
              <a:t>After Outlier IQR treatment</a:t>
            </a:r>
          </a:p>
        </p:txBody>
      </p:sp>
      <p:grpSp>
        <p:nvGrpSpPr>
          <p:cNvPr id="19" name="Group 18">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20" name="Straight Connector 19">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1" name="Graphic 16">
              <a:extLst>
                <a:ext uri="{FF2B5EF4-FFF2-40B4-BE49-F238E27FC236}">
                  <a16:creationId xmlns:a16="http://schemas.microsoft.com/office/drawing/2014/main" id="{AC3B4E9C-5DC2-4CB5-A034-C3F141AB58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2560" y="641156"/>
              <a:ext cx="1457520" cy="288755"/>
            </a:xfrm>
            <a:prstGeom prst="rect">
              <a:avLst/>
            </a:prstGeom>
          </p:spPr>
        </p:pic>
        <p:pic>
          <p:nvPicPr>
            <p:cNvPr id="22" name="Graphic 17">
              <a:extLst>
                <a:ext uri="{FF2B5EF4-FFF2-40B4-BE49-F238E27FC236}">
                  <a16:creationId xmlns:a16="http://schemas.microsoft.com/office/drawing/2014/main" id="{6B377CA8-7B11-459E-B86E-293AA51262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8405" y="616314"/>
              <a:ext cx="1083801" cy="338438"/>
            </a:xfrm>
            <a:prstGeom prst="rect">
              <a:avLst/>
            </a:prstGeom>
          </p:spPr>
        </p:pic>
      </p:grpSp>
      <p:sp>
        <p:nvSpPr>
          <p:cNvPr id="23" name="TextBox 22">
            <a:extLst>
              <a:ext uri="{FF2B5EF4-FFF2-40B4-BE49-F238E27FC236}">
                <a16:creationId xmlns:a16="http://schemas.microsoft.com/office/drawing/2014/main" id="{28ACDBA5-307E-5E5D-E147-DF32DDC8AC59}"/>
              </a:ext>
            </a:extLst>
          </p:cNvPr>
          <p:cNvSpPr txBox="1"/>
          <p:nvPr/>
        </p:nvSpPr>
        <p:spPr>
          <a:xfrm>
            <a:off x="1453484" y="904809"/>
            <a:ext cx="3261277" cy="338554"/>
          </a:xfrm>
          <a:prstGeom prst="rect">
            <a:avLst/>
          </a:prstGeom>
          <a:noFill/>
        </p:spPr>
        <p:txBody>
          <a:bodyPr wrap="none" rtlCol="0">
            <a:spAutoFit/>
          </a:bodyPr>
          <a:lstStyle/>
          <a:p>
            <a:r>
              <a:rPr lang="en-US" sz="1600" b="1" dirty="0">
                <a:solidFill>
                  <a:srgbClr val="002060"/>
                </a:solidFill>
                <a:latin typeface="Calibri" pitchFamily="34" charset="0"/>
              </a:rPr>
              <a:t>Outlier treatment using IQR method</a:t>
            </a:r>
          </a:p>
        </p:txBody>
      </p:sp>
      <p:sp>
        <p:nvSpPr>
          <p:cNvPr id="24" name="Title 25">
            <a:extLst>
              <a:ext uri="{FF2B5EF4-FFF2-40B4-BE49-F238E27FC236}">
                <a16:creationId xmlns:a16="http://schemas.microsoft.com/office/drawing/2014/main" id="{27ED0F80-138B-4A4E-B34B-8C68CC474DC4}"/>
              </a:ext>
            </a:extLst>
          </p:cNvPr>
          <p:cNvSpPr>
            <a:spLocks noGrp="1"/>
          </p:cNvSpPr>
          <p:nvPr>
            <p:ph type="title"/>
          </p:nvPr>
        </p:nvSpPr>
        <p:spPr>
          <a:xfrm>
            <a:off x="1298713" y="173718"/>
            <a:ext cx="9967914" cy="487903"/>
          </a:xfrm>
        </p:spPr>
        <p:txBody>
          <a:bodyPr>
            <a:normAutofit fontScale="90000"/>
          </a:bodyPr>
          <a:lstStyle/>
          <a:p>
            <a:r>
              <a:rPr lang="en-US" b="1" dirty="0">
                <a:solidFill>
                  <a:srgbClr val="002060"/>
                </a:solidFill>
                <a:latin typeface="+mn-lt"/>
              </a:rPr>
              <a:t>Data Preparation</a:t>
            </a:r>
          </a:p>
        </p:txBody>
      </p:sp>
      <p:pic>
        <p:nvPicPr>
          <p:cNvPr id="25"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6630" y="157773"/>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1656" y="191936"/>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11942" y="218440"/>
            <a:ext cx="577703" cy="123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6510" y="846664"/>
            <a:ext cx="468588" cy="453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752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2715</TotalTime>
  <Words>1483</Words>
  <Application>Microsoft Macintosh PowerPoint</Application>
  <PresentationFormat>Widescreen</PresentationFormat>
  <Paragraphs>306</Paragraphs>
  <Slides>40</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 Narrow</vt:lpstr>
      <vt:lpstr>Calibri</vt:lpstr>
      <vt:lpstr>Calibri Light</vt:lpstr>
      <vt:lpstr>Courier New</vt:lpstr>
      <vt:lpstr>Google Material Icons</vt:lpstr>
      <vt:lpstr>Inter</vt:lpstr>
      <vt:lpstr>Office Theme</vt:lpstr>
      <vt:lpstr>PowerPoint Presentation</vt:lpstr>
      <vt:lpstr>PowerPoint Presentation</vt:lpstr>
      <vt:lpstr>PowerPoint Presentation</vt:lpstr>
      <vt:lpstr>Business problems and objectives</vt:lpstr>
      <vt:lpstr>PowerPoint Presentation</vt:lpstr>
      <vt:lpstr>Data Preparation</vt:lpstr>
      <vt:lpstr>Data Preparation</vt:lpstr>
      <vt:lpstr>Data Preparation</vt:lpstr>
      <vt:lpstr>Data Preparation</vt:lpstr>
      <vt:lpstr>PowerPoint Presentation</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Model Development and Validations</vt:lpstr>
      <vt:lpstr>Model Development and Evaluations</vt:lpstr>
      <vt:lpstr>Model Development and Evaluations</vt:lpstr>
      <vt:lpstr>Model Development and Evaluations</vt:lpstr>
      <vt:lpstr>Model Development and Evaluations</vt:lpstr>
      <vt:lpstr>Model Development and Evaluations</vt:lpstr>
      <vt:lpstr>PowerPoint Presentation</vt:lpstr>
      <vt:lpstr>Live tracking / Match Simulation</vt:lpstr>
      <vt:lpstr>Live tracking / Match Simulation</vt:lpstr>
      <vt:lpstr>Live tracking / Match Simulation</vt:lpstr>
      <vt:lpstr>Live tracking / Match Simulation</vt:lpstr>
      <vt:lpstr>Live tracking / Match Simulation</vt:lpstr>
      <vt:lpstr>Live tracking / Match Simulation</vt:lpstr>
      <vt:lpstr>Live tracking / Match Simulation</vt:lpstr>
      <vt:lpstr>Live tracking / Match Simulation</vt:lpstr>
      <vt:lpstr>Business Conclusions</vt:lpstr>
      <vt:lpstr>Thank You </vt:lpstr>
      <vt:lpstr>Model Development and Evaluations</vt:lpstr>
      <vt:lpstr>Model Development and Evaluations</vt:lpstr>
      <vt:lpstr>Model Development and Evaluations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 N</dc:creator>
  <cp:lastModifiedBy>Rahul Dhamne</cp:lastModifiedBy>
  <cp:revision>140</cp:revision>
  <dcterms:created xsi:type="dcterms:W3CDTF">2021-05-27T09:28:27Z</dcterms:created>
  <dcterms:modified xsi:type="dcterms:W3CDTF">2023-02-10T12:06:44Z</dcterms:modified>
</cp:coreProperties>
</file>